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60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2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EA49C-E72F-45B2-BC1A-22B1D6F5CB88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31E072-E48B-41F5-BC0A-B1CAEB2F7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394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4EC1E849-F0C7-4D49-BBD3-A59A75D490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3" name="Text Placeholder 2">
            <a:extLst>
              <a:ext uri="{FF2B5EF4-FFF2-40B4-BE49-F238E27FC236}">
                <a16:creationId xmlns:a16="http://schemas.microsoft.com/office/drawing/2014/main" id="{EDD1CD0B-3992-46E0-9FED-787E6938C8B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19639" y="1698076"/>
            <a:ext cx="7170738" cy="692074"/>
          </a:xfrm>
        </p:spPr>
        <p:txBody>
          <a:bodyPr>
            <a:normAutofit/>
          </a:bodyPr>
          <a:lstStyle>
            <a:lvl1pPr marL="0" indent="0" algn="ctr">
              <a:buNone/>
              <a:defRPr sz="4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Type your name here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C0B18018-A12A-4F79-BF7D-F74061B19D24}"/>
              </a:ext>
            </a:extLst>
          </p:cNvPr>
          <p:cNvSpPr txBox="1"/>
          <p:nvPr userDrawn="1"/>
        </p:nvSpPr>
        <p:spPr>
          <a:xfrm>
            <a:off x="-1" y="3839803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AEA22AFF-873C-49D5-94C7-F28E2C25E0B0}" type="datetime8">
              <a:rPr lang="en-US" sz="1200" b="0" i="1" smtClean="0">
                <a:latin typeface="Arial" panose="020B0604020202020204" pitchFamily="34" charset="0"/>
                <a:cs typeface="Arial" panose="020B0604020202020204" pitchFamily="34" charset="0"/>
              </a:rPr>
              <a:t>4/14/2021 9:29 AM</a:t>
            </a:fld>
            <a:endParaRPr lang="en-US" sz="1200" b="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264016"/>
      </p:ext>
    </p:extLst>
  </p:cSld>
  <p:clrMapOvr>
    <a:masterClrMapping/>
  </p:clrMapOvr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Name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Name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E0755-CA5C-4F19-A199-D7E875F8BFC0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0FFBE-D4AD-49B4-82D4-FD5CA9129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173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0C5DC62-5E8B-4CD8-8088-EFCD7DB528F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531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Hulett</dc:creator>
  <cp:lastModifiedBy>Christina Hulett</cp:lastModifiedBy>
  <cp:revision>9</cp:revision>
  <dcterms:created xsi:type="dcterms:W3CDTF">2021-04-13T14:51:52Z</dcterms:created>
  <dcterms:modified xsi:type="dcterms:W3CDTF">2021-04-14T14:29:44Z</dcterms:modified>
</cp:coreProperties>
</file>