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Default Extension="wdp" ContentType="image/vnd.ms-photo"/>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Default Extension="jpg" ContentType="image/jpeg"/>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6" r:id="rId2"/>
    <p:sldId id="273" r:id="rId3"/>
    <p:sldId id="276" r:id="rId4"/>
    <p:sldId id="275" r:id="rId5"/>
    <p:sldId id="271" r:id="rId6"/>
    <p:sldId id="279" r:id="rId7"/>
    <p:sldId id="263" r:id="rId8"/>
    <p:sldId id="262" r:id="rId9"/>
    <p:sldId id="269" r:id="rId10"/>
    <p:sldId id="272" r:id="rId11"/>
    <p:sldId id="268" r:id="rId12"/>
    <p:sldId id="277" r:id="rId13"/>
    <p:sldId id="282" r:id="rId14"/>
    <p:sldId id="26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983"/>
    <a:srgbClr val="005482"/>
    <a:srgbClr val="7E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83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DCC025-7573-4EF8-BE2A-FC3454E498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87DC03-AFD0-4E46-8858-9B5B391465D3}">
      <dgm:prSet custT="1"/>
      <dgm:spPr>
        <a:solidFill>
          <a:schemeClr val="bg1"/>
        </a:solidFill>
        <a:ln>
          <a:solidFill>
            <a:srgbClr val="27939E"/>
          </a:solidFill>
        </a:ln>
      </dgm:spPr>
      <dgm:t>
        <a:bodyPr/>
        <a:lstStyle/>
        <a:p>
          <a:pPr rtl="0"/>
          <a:r>
            <a:rPr lang="en-US" sz="1800" dirty="0">
              <a:solidFill>
                <a:schemeClr val="tx1"/>
              </a:solidFill>
              <a:latin typeface="Trebuchet MS" panose="020B0603020202020204" pitchFamily="34" charset="0"/>
            </a:rPr>
            <a:t>2017 budget cuts in many </a:t>
          </a:r>
          <a:r>
            <a:rPr lang="en-US" sz="1800" dirty="0" err="1">
              <a:solidFill>
                <a:schemeClr val="tx1"/>
              </a:solidFill>
              <a:latin typeface="Trebuchet MS" panose="020B0603020202020204" pitchFamily="34" charset="0"/>
            </a:rPr>
            <a:t>states.Bu</a:t>
          </a:r>
          <a:r>
            <a:rPr lang="en-US" sz="1800" b="0" dirty="0" err="1">
              <a:solidFill>
                <a:schemeClr val="tx1"/>
              </a:solidFill>
              <a:latin typeface="Trebuchet MS" panose="020B0603020202020204" pitchFamily="34" charset="0"/>
            </a:rPr>
            <a:t>dgets</a:t>
          </a:r>
          <a:r>
            <a:rPr lang="en-US" sz="1800" b="0" dirty="0">
              <a:solidFill>
                <a:schemeClr val="tx1"/>
              </a:solidFill>
              <a:latin typeface="Trebuchet MS" panose="020B0603020202020204" pitchFamily="34" charset="0"/>
            </a:rPr>
            <a:t> for FY 2018 remain cautious – 1% growth. </a:t>
          </a:r>
          <a:r>
            <a:rPr lang="en-US" sz="1800" dirty="0">
              <a:solidFill>
                <a:schemeClr val="tx1"/>
              </a:solidFill>
              <a:latin typeface="Trebuchet MS" panose="020B0603020202020204" pitchFamily="34" charset="0"/>
            </a:rPr>
            <a:t>CIOs pressured to find </a:t>
          </a:r>
          <a:r>
            <a:rPr lang="en-US" sz="1800" b="1" dirty="0">
              <a:solidFill>
                <a:schemeClr val="tx1"/>
              </a:solidFill>
              <a:latin typeface="Trebuchet MS" panose="020B0603020202020204" pitchFamily="34" charset="0"/>
            </a:rPr>
            <a:t>cost savings, </a:t>
          </a:r>
          <a:r>
            <a:rPr lang="en-US" sz="1800" b="0" dirty="0">
              <a:solidFill>
                <a:schemeClr val="tx1"/>
              </a:solidFill>
              <a:latin typeface="Trebuchet MS" panose="020B0603020202020204" pitchFamily="34" charset="0"/>
            </a:rPr>
            <a:t>driving</a:t>
          </a:r>
          <a:r>
            <a:rPr lang="en-US" sz="1800" b="1" dirty="0">
              <a:solidFill>
                <a:schemeClr val="tx1"/>
              </a:solidFill>
              <a:latin typeface="Trebuchet MS" panose="020B0603020202020204" pitchFamily="34" charset="0"/>
            </a:rPr>
            <a:t> </a:t>
          </a:r>
          <a:r>
            <a:rPr lang="en-US" sz="1800" b="0" dirty="0">
              <a:solidFill>
                <a:schemeClr val="tx1"/>
              </a:solidFill>
              <a:latin typeface="Trebuchet MS" panose="020B0603020202020204" pitchFamily="34" charset="0"/>
            </a:rPr>
            <a:t>consolidation, optimization strategies. </a:t>
          </a:r>
        </a:p>
      </dgm:t>
    </dgm:pt>
    <dgm:pt modelId="{73237D57-9184-4D89-9227-8E4B59ACB9D6}" type="parTrans" cxnId="{21642123-E611-4A6B-AAAB-EEF86BB19345}">
      <dgm:prSet/>
      <dgm:spPr/>
      <dgm:t>
        <a:bodyPr/>
        <a:lstStyle/>
        <a:p>
          <a:endParaRPr lang="en-US"/>
        </a:p>
      </dgm:t>
    </dgm:pt>
    <dgm:pt modelId="{18FC3F2C-DCC0-451D-B2B0-125B190605ED}" type="sibTrans" cxnId="{21642123-E611-4A6B-AAAB-EEF86BB19345}">
      <dgm:prSet/>
      <dgm:spPr/>
      <dgm:t>
        <a:bodyPr/>
        <a:lstStyle/>
        <a:p>
          <a:endParaRPr lang="en-US"/>
        </a:p>
      </dgm:t>
    </dgm:pt>
    <dgm:pt modelId="{313A9BD9-ECE6-4D86-BCEC-204777282EA0}">
      <dgm:prSet custT="1"/>
      <dgm:spPr>
        <a:solidFill>
          <a:schemeClr val="bg1"/>
        </a:solidFill>
        <a:ln>
          <a:solidFill>
            <a:srgbClr val="33A8AE"/>
          </a:solidFill>
        </a:ln>
      </dgm:spPr>
      <dgm:t>
        <a:bodyPr/>
        <a:lstStyle/>
        <a:p>
          <a:pPr rtl="0"/>
          <a:r>
            <a:rPr lang="en-US" sz="1800" b="0" dirty="0">
              <a:solidFill>
                <a:schemeClr val="tx1"/>
              </a:solidFill>
              <a:latin typeface="Trebuchet MS" panose="020B0603020202020204" pitchFamily="34" charset="0"/>
            </a:rPr>
            <a:t>Continued evolution from </a:t>
          </a:r>
          <a:r>
            <a:rPr lang="en-US" sz="1800" dirty="0">
              <a:solidFill>
                <a:schemeClr val="tx1"/>
              </a:solidFill>
              <a:latin typeface="Trebuchet MS" panose="020B0603020202020204" pitchFamily="34" charset="0"/>
            </a:rPr>
            <a:t>the </a:t>
          </a:r>
          <a:r>
            <a:rPr lang="en-US" sz="1800" b="1" dirty="0">
              <a:solidFill>
                <a:schemeClr val="tx1"/>
              </a:solidFill>
              <a:latin typeface="Trebuchet MS" panose="020B0603020202020204" pitchFamily="34" charset="0"/>
            </a:rPr>
            <a:t>owner-operator</a:t>
          </a:r>
          <a:r>
            <a:rPr lang="en-US" sz="1800" dirty="0">
              <a:solidFill>
                <a:schemeClr val="tx1"/>
              </a:solidFill>
              <a:latin typeface="Trebuchet MS" panose="020B0603020202020204" pitchFamily="34" charset="0"/>
            </a:rPr>
            <a:t> business model for CIOs – focus on services and hybrid models of delivery </a:t>
          </a:r>
        </a:p>
      </dgm:t>
    </dgm:pt>
    <dgm:pt modelId="{F245A96D-E2EA-4E04-A47B-E89F35A97814}" type="parTrans" cxnId="{4EC0C4A4-C945-4B9A-A5CC-FB4C3FB73876}">
      <dgm:prSet/>
      <dgm:spPr/>
      <dgm:t>
        <a:bodyPr/>
        <a:lstStyle/>
        <a:p>
          <a:endParaRPr lang="en-US"/>
        </a:p>
      </dgm:t>
    </dgm:pt>
    <dgm:pt modelId="{5495F534-BD2E-4EF1-8253-6CB1AE368B9F}" type="sibTrans" cxnId="{4EC0C4A4-C945-4B9A-A5CC-FB4C3FB73876}">
      <dgm:prSet/>
      <dgm:spPr/>
      <dgm:t>
        <a:bodyPr/>
        <a:lstStyle/>
        <a:p>
          <a:endParaRPr lang="en-US"/>
        </a:p>
      </dgm:t>
    </dgm:pt>
    <dgm:pt modelId="{E73B574D-899C-4A1D-AC24-7773FC8B8CAB}">
      <dgm:prSet custT="1"/>
      <dgm:spPr>
        <a:solidFill>
          <a:schemeClr val="bg1"/>
        </a:solidFill>
        <a:ln>
          <a:solidFill>
            <a:srgbClr val="33A8AE"/>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rebuchet MS" panose="020B0603020202020204" pitchFamily="34" charset="0"/>
            </a:rPr>
            <a:t>Cybersecurity as a </a:t>
          </a:r>
          <a:r>
            <a:rPr lang="en-US" sz="1800" b="1" dirty="0">
              <a:solidFill>
                <a:schemeClr val="tx1"/>
              </a:solidFill>
              <a:latin typeface="Trebuchet MS" panose="020B0603020202020204" pitchFamily="34" charset="0"/>
            </a:rPr>
            <a:t>business risk. </a:t>
          </a:r>
          <a:r>
            <a:rPr lang="en-US" sz="1800" b="0" dirty="0">
              <a:solidFill>
                <a:schemeClr val="tx1"/>
              </a:solidFill>
              <a:latin typeface="Trebuchet MS" panose="020B0603020202020204" pitchFamily="34" charset="0"/>
            </a:rPr>
            <a:t>Ransomware, hacktivism and evolving threats. Enterprise strategy, communication and talent</a:t>
          </a:r>
          <a:endParaRPr lang="en-US" sz="1800" dirty="0">
            <a:solidFill>
              <a:schemeClr val="tx1"/>
            </a:solidFill>
            <a:latin typeface="Trebuchet MS" panose="020B0603020202020204" pitchFamily="34" charset="0"/>
          </a:endParaRPr>
        </a:p>
      </dgm:t>
    </dgm:pt>
    <dgm:pt modelId="{84754EEB-BBB8-4928-B68E-10499393368C}" type="parTrans" cxnId="{55B0FC13-D07D-4732-B09D-01B4CE608B87}">
      <dgm:prSet/>
      <dgm:spPr/>
      <dgm:t>
        <a:bodyPr/>
        <a:lstStyle/>
        <a:p>
          <a:endParaRPr lang="en-US"/>
        </a:p>
      </dgm:t>
    </dgm:pt>
    <dgm:pt modelId="{703C498E-37CE-4F1C-BA60-1DA54CC5BCD7}" type="sibTrans" cxnId="{55B0FC13-D07D-4732-B09D-01B4CE608B87}">
      <dgm:prSet/>
      <dgm:spPr/>
      <dgm:t>
        <a:bodyPr/>
        <a:lstStyle/>
        <a:p>
          <a:endParaRPr lang="en-US"/>
        </a:p>
      </dgm:t>
    </dgm:pt>
    <dgm:pt modelId="{6F0DDFA6-0041-4673-9B1C-16F5DF86423F}">
      <dgm:prSet custT="1"/>
      <dgm:spPr>
        <a:solidFill>
          <a:schemeClr val="bg1"/>
        </a:solidFill>
        <a:ln>
          <a:solidFill>
            <a:srgbClr val="33A8AE"/>
          </a:solidFill>
        </a:ln>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rebuchet MS" panose="020B0603020202020204" pitchFamily="34" charset="0"/>
            </a:rPr>
            <a:t>Growing investments in </a:t>
          </a:r>
          <a:r>
            <a:rPr lang="en-US" sz="1800" b="1" dirty="0">
              <a:solidFill>
                <a:schemeClr val="tx1"/>
              </a:solidFill>
              <a:latin typeface="Trebuchet MS" panose="020B0603020202020204" pitchFamily="34" charset="0"/>
            </a:rPr>
            <a:t>cloud services</a:t>
          </a:r>
          <a:r>
            <a:rPr lang="en-US" sz="1800" dirty="0">
              <a:solidFill>
                <a:schemeClr val="tx1"/>
              </a:solidFill>
              <a:latin typeface="Trebuchet MS" panose="020B0603020202020204" pitchFamily="34" charset="0"/>
            </a:rPr>
            <a:t>, data analytics, mobile</a:t>
          </a:r>
        </a:p>
      </dgm:t>
    </dgm:pt>
    <dgm:pt modelId="{882432C2-93BB-4989-B6A2-927982E6EE1B}" type="parTrans" cxnId="{5C41BEF7-BA74-41C7-8BF8-8B02B21BC7F5}">
      <dgm:prSet/>
      <dgm:spPr/>
      <dgm:t>
        <a:bodyPr/>
        <a:lstStyle/>
        <a:p>
          <a:endParaRPr lang="en-US"/>
        </a:p>
      </dgm:t>
    </dgm:pt>
    <dgm:pt modelId="{FB21A528-B3B8-4252-BD85-25998FA43321}" type="sibTrans" cxnId="{5C41BEF7-BA74-41C7-8BF8-8B02B21BC7F5}">
      <dgm:prSet/>
      <dgm:spPr/>
      <dgm:t>
        <a:bodyPr/>
        <a:lstStyle/>
        <a:p>
          <a:endParaRPr lang="en-US"/>
        </a:p>
      </dgm:t>
    </dgm:pt>
    <dgm:pt modelId="{3FD435C1-DC93-4E26-BFCF-CF544ED0E406}">
      <dgm:prSet custT="1"/>
      <dgm:spPr>
        <a:solidFill>
          <a:schemeClr val="bg1"/>
        </a:solidFill>
        <a:ln>
          <a:solidFill>
            <a:srgbClr val="33A8AE"/>
          </a:solidFill>
        </a:ln>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Trebuchet MS" panose="020B0603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rebuchet MS" panose="020B0603020202020204" pitchFamily="34" charset="0"/>
            </a:rPr>
            <a:t>Advocating for IT </a:t>
          </a:r>
          <a:r>
            <a:rPr lang="en-US" sz="1800" b="1" dirty="0">
              <a:solidFill>
                <a:schemeClr val="tx1"/>
              </a:solidFill>
              <a:latin typeface="Trebuchet MS" panose="020B0603020202020204" pitchFamily="34" charset="0"/>
            </a:rPr>
            <a:t>modernization</a:t>
          </a:r>
          <a:r>
            <a:rPr lang="en-US" sz="1800" dirty="0">
              <a:solidFill>
                <a:schemeClr val="tx1"/>
              </a:solidFill>
              <a:latin typeface="Trebuchet MS" panose="020B0603020202020204" pitchFamily="34" charset="0"/>
            </a:rPr>
            <a:t>, agile approaches, procurement reform</a:t>
          </a:r>
        </a:p>
        <a:p>
          <a:pPr rtl="0"/>
          <a:endParaRPr lang="en-US" sz="1800" dirty="0">
            <a:solidFill>
              <a:schemeClr val="tx1"/>
            </a:solidFill>
            <a:latin typeface="Trebuchet MS" panose="020B0603020202020204" pitchFamily="34" charset="0"/>
          </a:endParaRPr>
        </a:p>
      </dgm:t>
    </dgm:pt>
    <dgm:pt modelId="{04253195-CCFB-4E41-BE7E-84374C1734FF}" type="parTrans" cxnId="{DE71AAC5-80EC-4FF0-95A2-625A2FF51D8A}">
      <dgm:prSet/>
      <dgm:spPr/>
      <dgm:t>
        <a:bodyPr/>
        <a:lstStyle/>
        <a:p>
          <a:endParaRPr lang="en-US"/>
        </a:p>
      </dgm:t>
    </dgm:pt>
    <dgm:pt modelId="{BBBEAEE2-37B5-4D85-8267-88C591E200A0}" type="sibTrans" cxnId="{DE71AAC5-80EC-4FF0-95A2-625A2FF51D8A}">
      <dgm:prSet/>
      <dgm:spPr/>
      <dgm:t>
        <a:bodyPr/>
        <a:lstStyle/>
        <a:p>
          <a:endParaRPr lang="en-US"/>
        </a:p>
      </dgm:t>
    </dgm:pt>
    <dgm:pt modelId="{AD743D8B-85B3-4C3A-A5EC-3F2AAA25D764}">
      <dgm:prSet custT="1"/>
      <dgm:spPr>
        <a:solidFill>
          <a:schemeClr val="bg1"/>
        </a:solidFill>
        <a:ln>
          <a:solidFill>
            <a:srgbClr val="33A8AE"/>
          </a:solidFill>
        </a:ln>
      </dgm:spPr>
      <dgm:t>
        <a:bodyPr/>
        <a:lstStyle/>
        <a:p>
          <a:pPr rtl="0"/>
          <a:r>
            <a:rPr lang="en-US" sz="1800" dirty="0">
              <a:solidFill>
                <a:schemeClr val="tx1"/>
              </a:solidFill>
              <a:latin typeface="Trebuchet MS" panose="020B0603020202020204" pitchFamily="34" charset="0"/>
            </a:rPr>
            <a:t>Continuing IT </a:t>
          </a:r>
          <a:r>
            <a:rPr lang="en-US" sz="1800" b="1" dirty="0">
              <a:solidFill>
                <a:schemeClr val="tx1"/>
              </a:solidFill>
              <a:latin typeface="Trebuchet MS" panose="020B0603020202020204" pitchFamily="34" charset="0"/>
            </a:rPr>
            <a:t>workforce challenges: </a:t>
          </a:r>
          <a:r>
            <a:rPr lang="en-US" sz="1800" dirty="0">
              <a:solidFill>
                <a:schemeClr val="tx1"/>
              </a:solidFill>
              <a:latin typeface="Trebuchet MS" panose="020B0603020202020204" pitchFamily="34" charset="0"/>
            </a:rPr>
            <a:t>retirements, skills gap, recruiting, talent management, workplace innovation</a:t>
          </a:r>
        </a:p>
      </dgm:t>
    </dgm:pt>
    <dgm:pt modelId="{DEDA50A5-85EF-43D0-BA53-9269D729F0D0}" type="parTrans" cxnId="{5656F92F-DAB6-437F-8ACA-812206E370F0}">
      <dgm:prSet/>
      <dgm:spPr/>
      <dgm:t>
        <a:bodyPr/>
        <a:lstStyle/>
        <a:p>
          <a:endParaRPr lang="en-US"/>
        </a:p>
      </dgm:t>
    </dgm:pt>
    <dgm:pt modelId="{057C3820-C787-4A69-9BD0-14ADF892938E}" type="sibTrans" cxnId="{5656F92F-DAB6-437F-8ACA-812206E370F0}">
      <dgm:prSet/>
      <dgm:spPr/>
      <dgm:t>
        <a:bodyPr/>
        <a:lstStyle/>
        <a:p>
          <a:endParaRPr lang="en-US"/>
        </a:p>
      </dgm:t>
    </dgm:pt>
    <dgm:pt modelId="{78F4E49D-4E06-479E-B921-BED6A844C819}" type="pres">
      <dgm:prSet presAssocID="{3FDCC025-7573-4EF8-BE2A-FC3454E498BB}" presName="linear" presStyleCnt="0">
        <dgm:presLayoutVars>
          <dgm:animLvl val="lvl"/>
          <dgm:resizeHandles val="exact"/>
        </dgm:presLayoutVars>
      </dgm:prSet>
      <dgm:spPr/>
      <dgm:t>
        <a:bodyPr/>
        <a:lstStyle/>
        <a:p>
          <a:endParaRPr lang="en-US"/>
        </a:p>
      </dgm:t>
    </dgm:pt>
    <dgm:pt modelId="{BE904F41-4D52-43FA-80AB-7B747F17DD53}" type="pres">
      <dgm:prSet presAssocID="{3587DC03-AFD0-4E46-8858-9B5B391465D3}" presName="parentText" presStyleLbl="node1" presStyleIdx="0" presStyleCnt="6" custLinFactY="-1756" custLinFactNeighborY="-100000">
        <dgm:presLayoutVars>
          <dgm:chMax val="0"/>
          <dgm:bulletEnabled val="1"/>
        </dgm:presLayoutVars>
      </dgm:prSet>
      <dgm:spPr/>
      <dgm:t>
        <a:bodyPr/>
        <a:lstStyle/>
        <a:p>
          <a:endParaRPr lang="en-US"/>
        </a:p>
      </dgm:t>
    </dgm:pt>
    <dgm:pt modelId="{304EE4CB-CBDF-493A-8D18-3B28AD78F6AC}" type="pres">
      <dgm:prSet presAssocID="{18FC3F2C-DCC0-451D-B2B0-125B190605ED}" presName="spacer" presStyleCnt="0"/>
      <dgm:spPr/>
    </dgm:pt>
    <dgm:pt modelId="{EC1551B9-C50D-40C9-B2E0-FE4D4FFFB8A1}" type="pres">
      <dgm:prSet presAssocID="{313A9BD9-ECE6-4D86-BCEC-204777282EA0}" presName="parentText" presStyleLbl="node1" presStyleIdx="1" presStyleCnt="6" custLinFactNeighborY="-28384">
        <dgm:presLayoutVars>
          <dgm:chMax val="0"/>
          <dgm:bulletEnabled val="1"/>
        </dgm:presLayoutVars>
      </dgm:prSet>
      <dgm:spPr/>
      <dgm:t>
        <a:bodyPr/>
        <a:lstStyle/>
        <a:p>
          <a:endParaRPr lang="en-US"/>
        </a:p>
      </dgm:t>
    </dgm:pt>
    <dgm:pt modelId="{DBF11294-B8B1-4638-93AE-CB9C1BA90607}" type="pres">
      <dgm:prSet presAssocID="{5495F534-BD2E-4EF1-8253-6CB1AE368B9F}" presName="spacer" presStyleCnt="0"/>
      <dgm:spPr/>
    </dgm:pt>
    <dgm:pt modelId="{F27E577F-10AA-4766-8421-D58C9D37DD6F}" type="pres">
      <dgm:prSet presAssocID="{E73B574D-899C-4A1D-AC24-7773FC8B8CAB}" presName="parentText" presStyleLbl="node1" presStyleIdx="2" presStyleCnt="6" custLinFactNeighborY="-24876">
        <dgm:presLayoutVars>
          <dgm:chMax val="0"/>
          <dgm:bulletEnabled val="1"/>
        </dgm:presLayoutVars>
      </dgm:prSet>
      <dgm:spPr/>
      <dgm:t>
        <a:bodyPr/>
        <a:lstStyle/>
        <a:p>
          <a:endParaRPr lang="en-US"/>
        </a:p>
      </dgm:t>
    </dgm:pt>
    <dgm:pt modelId="{47701BBE-C16A-4924-9FCF-643D17554CA9}" type="pres">
      <dgm:prSet presAssocID="{703C498E-37CE-4F1C-BA60-1DA54CC5BCD7}" presName="spacer" presStyleCnt="0"/>
      <dgm:spPr/>
    </dgm:pt>
    <dgm:pt modelId="{FC8DE18D-6916-4A6A-AC75-A3B7109199F4}" type="pres">
      <dgm:prSet presAssocID="{6F0DDFA6-0041-4673-9B1C-16F5DF86423F}" presName="parentText" presStyleLbl="node1" presStyleIdx="3" presStyleCnt="6" custLinFactNeighborY="-30897">
        <dgm:presLayoutVars>
          <dgm:chMax val="0"/>
          <dgm:bulletEnabled val="1"/>
        </dgm:presLayoutVars>
      </dgm:prSet>
      <dgm:spPr/>
      <dgm:t>
        <a:bodyPr/>
        <a:lstStyle/>
        <a:p>
          <a:endParaRPr lang="en-US"/>
        </a:p>
      </dgm:t>
    </dgm:pt>
    <dgm:pt modelId="{DF86A3CE-7E2C-4D21-9170-235F052F6EEE}" type="pres">
      <dgm:prSet presAssocID="{FB21A528-B3B8-4252-BD85-25998FA43321}" presName="spacer" presStyleCnt="0"/>
      <dgm:spPr/>
    </dgm:pt>
    <dgm:pt modelId="{DA949902-F90A-48C0-B700-6EC9BB8CEA97}" type="pres">
      <dgm:prSet presAssocID="{3FD435C1-DC93-4E26-BFCF-CF544ED0E406}" presName="parentText" presStyleLbl="node1" presStyleIdx="4" presStyleCnt="6" custLinFactY="-2587" custLinFactNeighborY="-100000">
        <dgm:presLayoutVars>
          <dgm:chMax val="0"/>
          <dgm:bulletEnabled val="1"/>
        </dgm:presLayoutVars>
      </dgm:prSet>
      <dgm:spPr/>
      <dgm:t>
        <a:bodyPr/>
        <a:lstStyle/>
        <a:p>
          <a:endParaRPr lang="en-US"/>
        </a:p>
      </dgm:t>
    </dgm:pt>
    <dgm:pt modelId="{87C1F6F5-E9A0-4C30-91F7-6A6C67CBBB27}" type="pres">
      <dgm:prSet presAssocID="{BBBEAEE2-37B5-4D85-8267-88C591E200A0}" presName="spacer" presStyleCnt="0"/>
      <dgm:spPr/>
    </dgm:pt>
    <dgm:pt modelId="{FA0EECF8-05AE-46A6-89BD-4D7E75141F2D}" type="pres">
      <dgm:prSet presAssocID="{AD743D8B-85B3-4C3A-A5EC-3F2AAA25D764}" presName="parentText" presStyleLbl="node1" presStyleIdx="5" presStyleCnt="6" custScaleY="106499" custLinFactY="-3397" custLinFactNeighborY="-100000">
        <dgm:presLayoutVars>
          <dgm:chMax val="0"/>
          <dgm:bulletEnabled val="1"/>
        </dgm:presLayoutVars>
      </dgm:prSet>
      <dgm:spPr/>
      <dgm:t>
        <a:bodyPr/>
        <a:lstStyle/>
        <a:p>
          <a:endParaRPr lang="en-US"/>
        </a:p>
      </dgm:t>
    </dgm:pt>
  </dgm:ptLst>
  <dgm:cxnLst>
    <dgm:cxn modelId="{2D1E99A1-9417-41D1-8EA6-63EC8DE74A92}" type="presOf" srcId="{313A9BD9-ECE6-4D86-BCEC-204777282EA0}" destId="{EC1551B9-C50D-40C9-B2E0-FE4D4FFFB8A1}" srcOrd="0" destOrd="0" presId="urn:microsoft.com/office/officeart/2005/8/layout/vList2"/>
    <dgm:cxn modelId="{4EC0C4A4-C945-4B9A-A5CC-FB4C3FB73876}" srcId="{3FDCC025-7573-4EF8-BE2A-FC3454E498BB}" destId="{313A9BD9-ECE6-4D86-BCEC-204777282EA0}" srcOrd="1" destOrd="0" parTransId="{F245A96D-E2EA-4E04-A47B-E89F35A97814}" sibTransId="{5495F534-BD2E-4EF1-8253-6CB1AE368B9F}"/>
    <dgm:cxn modelId="{3B31E8E5-A1D0-48D0-A6D1-B73789E1F566}" type="presOf" srcId="{6F0DDFA6-0041-4673-9B1C-16F5DF86423F}" destId="{FC8DE18D-6916-4A6A-AC75-A3B7109199F4}" srcOrd="0" destOrd="0" presId="urn:microsoft.com/office/officeart/2005/8/layout/vList2"/>
    <dgm:cxn modelId="{55B0FC13-D07D-4732-B09D-01B4CE608B87}" srcId="{3FDCC025-7573-4EF8-BE2A-FC3454E498BB}" destId="{E73B574D-899C-4A1D-AC24-7773FC8B8CAB}" srcOrd="2" destOrd="0" parTransId="{84754EEB-BBB8-4928-B68E-10499393368C}" sibTransId="{703C498E-37CE-4F1C-BA60-1DA54CC5BCD7}"/>
    <dgm:cxn modelId="{6533196F-70C8-4D57-8642-51EA9CC623E7}" type="presOf" srcId="{3FD435C1-DC93-4E26-BFCF-CF544ED0E406}" destId="{DA949902-F90A-48C0-B700-6EC9BB8CEA97}" srcOrd="0" destOrd="0" presId="urn:microsoft.com/office/officeart/2005/8/layout/vList2"/>
    <dgm:cxn modelId="{21642123-E611-4A6B-AAAB-EEF86BB19345}" srcId="{3FDCC025-7573-4EF8-BE2A-FC3454E498BB}" destId="{3587DC03-AFD0-4E46-8858-9B5B391465D3}" srcOrd="0" destOrd="0" parTransId="{73237D57-9184-4D89-9227-8E4B59ACB9D6}" sibTransId="{18FC3F2C-DCC0-451D-B2B0-125B190605ED}"/>
    <dgm:cxn modelId="{5656F92F-DAB6-437F-8ACA-812206E370F0}" srcId="{3FDCC025-7573-4EF8-BE2A-FC3454E498BB}" destId="{AD743D8B-85B3-4C3A-A5EC-3F2AAA25D764}" srcOrd="5" destOrd="0" parTransId="{DEDA50A5-85EF-43D0-BA53-9269D729F0D0}" sibTransId="{057C3820-C787-4A69-9BD0-14ADF892938E}"/>
    <dgm:cxn modelId="{B2D1D537-0458-46CC-AC10-92D0EDAF0D18}" type="presOf" srcId="{3587DC03-AFD0-4E46-8858-9B5B391465D3}" destId="{BE904F41-4D52-43FA-80AB-7B747F17DD53}" srcOrd="0" destOrd="0" presId="urn:microsoft.com/office/officeart/2005/8/layout/vList2"/>
    <dgm:cxn modelId="{5C41BEF7-BA74-41C7-8BF8-8B02B21BC7F5}" srcId="{3FDCC025-7573-4EF8-BE2A-FC3454E498BB}" destId="{6F0DDFA6-0041-4673-9B1C-16F5DF86423F}" srcOrd="3" destOrd="0" parTransId="{882432C2-93BB-4989-B6A2-927982E6EE1B}" sibTransId="{FB21A528-B3B8-4252-BD85-25998FA43321}"/>
    <dgm:cxn modelId="{229D9B22-0857-41BE-8F74-6FD09514CD7E}" type="presOf" srcId="{AD743D8B-85B3-4C3A-A5EC-3F2AAA25D764}" destId="{FA0EECF8-05AE-46A6-89BD-4D7E75141F2D}" srcOrd="0" destOrd="0" presId="urn:microsoft.com/office/officeart/2005/8/layout/vList2"/>
    <dgm:cxn modelId="{DE71AAC5-80EC-4FF0-95A2-625A2FF51D8A}" srcId="{3FDCC025-7573-4EF8-BE2A-FC3454E498BB}" destId="{3FD435C1-DC93-4E26-BFCF-CF544ED0E406}" srcOrd="4" destOrd="0" parTransId="{04253195-CCFB-4E41-BE7E-84374C1734FF}" sibTransId="{BBBEAEE2-37B5-4D85-8267-88C591E200A0}"/>
    <dgm:cxn modelId="{6E6127B2-9DD9-4E29-80F6-BDBAF5EBB8A9}" type="presOf" srcId="{3FDCC025-7573-4EF8-BE2A-FC3454E498BB}" destId="{78F4E49D-4E06-479E-B921-BED6A844C819}" srcOrd="0" destOrd="0" presId="urn:microsoft.com/office/officeart/2005/8/layout/vList2"/>
    <dgm:cxn modelId="{0D0C3B7F-4632-4CEC-A6AC-0C2CADAFCC96}" type="presOf" srcId="{E73B574D-899C-4A1D-AC24-7773FC8B8CAB}" destId="{F27E577F-10AA-4766-8421-D58C9D37DD6F}" srcOrd="0" destOrd="0" presId="urn:microsoft.com/office/officeart/2005/8/layout/vList2"/>
    <dgm:cxn modelId="{3F26556E-C4F1-4A78-B73D-42443064BEC3}" type="presParOf" srcId="{78F4E49D-4E06-479E-B921-BED6A844C819}" destId="{BE904F41-4D52-43FA-80AB-7B747F17DD53}" srcOrd="0" destOrd="0" presId="urn:microsoft.com/office/officeart/2005/8/layout/vList2"/>
    <dgm:cxn modelId="{D21BBE57-2D47-4812-8B2F-DF003A83F73F}" type="presParOf" srcId="{78F4E49D-4E06-479E-B921-BED6A844C819}" destId="{304EE4CB-CBDF-493A-8D18-3B28AD78F6AC}" srcOrd="1" destOrd="0" presId="urn:microsoft.com/office/officeart/2005/8/layout/vList2"/>
    <dgm:cxn modelId="{9A81995B-23AF-448A-8508-4A4EE393EAEA}" type="presParOf" srcId="{78F4E49D-4E06-479E-B921-BED6A844C819}" destId="{EC1551B9-C50D-40C9-B2E0-FE4D4FFFB8A1}" srcOrd="2" destOrd="0" presId="urn:microsoft.com/office/officeart/2005/8/layout/vList2"/>
    <dgm:cxn modelId="{A59C7547-19A5-4E5F-97C1-CA3BE24F45CF}" type="presParOf" srcId="{78F4E49D-4E06-479E-B921-BED6A844C819}" destId="{DBF11294-B8B1-4638-93AE-CB9C1BA90607}" srcOrd="3" destOrd="0" presId="urn:microsoft.com/office/officeart/2005/8/layout/vList2"/>
    <dgm:cxn modelId="{03A3CA1A-4581-4BCF-95AE-9B2D90B7F613}" type="presParOf" srcId="{78F4E49D-4E06-479E-B921-BED6A844C819}" destId="{F27E577F-10AA-4766-8421-D58C9D37DD6F}" srcOrd="4" destOrd="0" presId="urn:microsoft.com/office/officeart/2005/8/layout/vList2"/>
    <dgm:cxn modelId="{1CB02808-AF00-4AF3-8030-E590C8160537}" type="presParOf" srcId="{78F4E49D-4E06-479E-B921-BED6A844C819}" destId="{47701BBE-C16A-4924-9FCF-643D17554CA9}" srcOrd="5" destOrd="0" presId="urn:microsoft.com/office/officeart/2005/8/layout/vList2"/>
    <dgm:cxn modelId="{34E26A20-7C36-4884-AFBA-E8C8E8041423}" type="presParOf" srcId="{78F4E49D-4E06-479E-B921-BED6A844C819}" destId="{FC8DE18D-6916-4A6A-AC75-A3B7109199F4}" srcOrd="6" destOrd="0" presId="urn:microsoft.com/office/officeart/2005/8/layout/vList2"/>
    <dgm:cxn modelId="{BE87A663-4C09-4DCF-9C30-BA61A70D001B}" type="presParOf" srcId="{78F4E49D-4E06-479E-B921-BED6A844C819}" destId="{DF86A3CE-7E2C-4D21-9170-235F052F6EEE}" srcOrd="7" destOrd="0" presId="urn:microsoft.com/office/officeart/2005/8/layout/vList2"/>
    <dgm:cxn modelId="{F44D718D-1621-4E1B-AAF4-A80FFC27F6DF}" type="presParOf" srcId="{78F4E49D-4E06-479E-B921-BED6A844C819}" destId="{DA949902-F90A-48C0-B700-6EC9BB8CEA97}" srcOrd="8" destOrd="0" presId="urn:microsoft.com/office/officeart/2005/8/layout/vList2"/>
    <dgm:cxn modelId="{9E983FA2-D122-4640-BFBD-34F8176F28BC}" type="presParOf" srcId="{78F4E49D-4E06-479E-B921-BED6A844C819}" destId="{87C1F6F5-E9A0-4C30-91F7-6A6C67CBBB27}" srcOrd="9" destOrd="0" presId="urn:microsoft.com/office/officeart/2005/8/layout/vList2"/>
    <dgm:cxn modelId="{9264EB24-0EA8-41E3-B1EB-11B99751B392}" type="presParOf" srcId="{78F4E49D-4E06-479E-B921-BED6A844C819}" destId="{FA0EECF8-05AE-46A6-89BD-4D7E75141F2D}" srcOrd="10"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39FFD-AD46-4528-BFB2-B5E6BDAEEC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49FC77-B414-4695-A345-1AACCA63C5FF}">
      <dgm:prSet custT="1"/>
      <dgm:spPr>
        <a:solidFill>
          <a:srgbClr val="006792"/>
        </a:solidFill>
      </dgm:spPr>
      <dgm:t>
        <a:bodyPr/>
        <a:lstStyle/>
        <a:p>
          <a:pPr rtl="0"/>
          <a:r>
            <a:rPr lang="en-US" sz="2000" dirty="0"/>
            <a:t>1. Security</a:t>
          </a:r>
        </a:p>
      </dgm:t>
    </dgm:pt>
    <dgm:pt modelId="{C6DEABE2-2FD9-4801-ABFA-9FE36378C7D6}" type="parTrans" cxnId="{743AF0C1-95D0-4B67-939C-670096F1845E}">
      <dgm:prSet/>
      <dgm:spPr/>
      <dgm:t>
        <a:bodyPr/>
        <a:lstStyle/>
        <a:p>
          <a:endParaRPr lang="en-US"/>
        </a:p>
      </dgm:t>
    </dgm:pt>
    <dgm:pt modelId="{3E57EB74-3682-4778-9E4C-6229458DD38F}" type="sibTrans" cxnId="{743AF0C1-95D0-4B67-939C-670096F1845E}">
      <dgm:prSet/>
      <dgm:spPr/>
      <dgm:t>
        <a:bodyPr/>
        <a:lstStyle/>
        <a:p>
          <a:endParaRPr lang="en-US"/>
        </a:p>
      </dgm:t>
    </dgm:pt>
    <dgm:pt modelId="{6D44FDEE-9752-48B3-B6B2-E571EA93C213}">
      <dgm:prSet custT="1"/>
      <dgm:spPr>
        <a:solidFill>
          <a:srgbClr val="7EA42C"/>
        </a:solidFill>
      </dgm:spPr>
      <dgm:t>
        <a:bodyPr/>
        <a:lstStyle/>
        <a:p>
          <a:pPr rtl="0"/>
          <a:r>
            <a:rPr lang="en-US" sz="2000" dirty="0"/>
            <a:t>2. Consolidation/Optimization</a:t>
          </a:r>
        </a:p>
      </dgm:t>
    </dgm:pt>
    <dgm:pt modelId="{C60BE1AF-A415-450B-A70F-41B4FBBBFBF5}" type="parTrans" cxnId="{5750A14E-D3AC-414F-87ED-0CE831580377}">
      <dgm:prSet/>
      <dgm:spPr/>
      <dgm:t>
        <a:bodyPr/>
        <a:lstStyle/>
        <a:p>
          <a:endParaRPr lang="en-US"/>
        </a:p>
      </dgm:t>
    </dgm:pt>
    <dgm:pt modelId="{4C7AD8CF-74DF-4253-AA6A-CCFE79B7AA54}" type="sibTrans" cxnId="{5750A14E-D3AC-414F-87ED-0CE831580377}">
      <dgm:prSet/>
      <dgm:spPr/>
      <dgm:t>
        <a:bodyPr/>
        <a:lstStyle/>
        <a:p>
          <a:endParaRPr lang="en-US"/>
        </a:p>
      </dgm:t>
    </dgm:pt>
    <dgm:pt modelId="{88931CB7-1444-4CDB-95C9-262057926C3C}">
      <dgm:prSet custT="1"/>
      <dgm:spPr>
        <a:solidFill>
          <a:srgbClr val="006792"/>
        </a:solidFill>
      </dgm:spPr>
      <dgm:t>
        <a:bodyPr/>
        <a:lstStyle/>
        <a:p>
          <a:pPr rtl="0"/>
          <a:r>
            <a:rPr lang="en-US" sz="2000" dirty="0"/>
            <a:t>3. Cloud Services</a:t>
          </a:r>
        </a:p>
      </dgm:t>
    </dgm:pt>
    <dgm:pt modelId="{7194C539-B517-48D8-9862-E48724590A42}" type="parTrans" cxnId="{65A8488B-8302-4C8C-B0CA-C1E857BB6966}">
      <dgm:prSet/>
      <dgm:spPr/>
      <dgm:t>
        <a:bodyPr/>
        <a:lstStyle/>
        <a:p>
          <a:endParaRPr lang="en-US"/>
        </a:p>
      </dgm:t>
    </dgm:pt>
    <dgm:pt modelId="{4E1B3EE7-7833-4B86-839C-5B3F7FB7AEB8}" type="sibTrans" cxnId="{65A8488B-8302-4C8C-B0CA-C1E857BB6966}">
      <dgm:prSet/>
      <dgm:spPr/>
      <dgm:t>
        <a:bodyPr/>
        <a:lstStyle/>
        <a:p>
          <a:endParaRPr lang="en-US"/>
        </a:p>
      </dgm:t>
    </dgm:pt>
    <dgm:pt modelId="{26BE6E5D-2D7B-4138-B4B2-560D04828FEC}">
      <dgm:prSet custT="1"/>
      <dgm:spPr>
        <a:solidFill>
          <a:srgbClr val="006792"/>
        </a:solidFill>
      </dgm:spPr>
      <dgm:t>
        <a:bodyPr/>
        <a:lstStyle/>
        <a:p>
          <a:pPr rtl="0"/>
          <a:r>
            <a:rPr lang="en-US" sz="2000" dirty="0"/>
            <a:t>4. Budget and Cost Control</a:t>
          </a:r>
        </a:p>
      </dgm:t>
    </dgm:pt>
    <dgm:pt modelId="{B567403F-D3F0-456D-8A5E-3B54A61697CB}" type="parTrans" cxnId="{FB26691E-4DF0-4226-822F-0D7BD33FB9A1}">
      <dgm:prSet/>
      <dgm:spPr/>
      <dgm:t>
        <a:bodyPr/>
        <a:lstStyle/>
        <a:p>
          <a:endParaRPr lang="en-US"/>
        </a:p>
      </dgm:t>
    </dgm:pt>
    <dgm:pt modelId="{5174A6D6-CD0A-4F21-B30C-8AC9864FFDD4}" type="sibTrans" cxnId="{FB26691E-4DF0-4226-822F-0D7BD33FB9A1}">
      <dgm:prSet/>
      <dgm:spPr/>
      <dgm:t>
        <a:bodyPr/>
        <a:lstStyle/>
        <a:p>
          <a:endParaRPr lang="en-US"/>
        </a:p>
      </dgm:t>
    </dgm:pt>
    <dgm:pt modelId="{CCD1612C-DEAC-48D1-805A-BA2F16801251}">
      <dgm:prSet custT="1"/>
      <dgm:spPr>
        <a:solidFill>
          <a:srgbClr val="006792"/>
        </a:solidFill>
      </dgm:spPr>
      <dgm:t>
        <a:bodyPr/>
        <a:lstStyle/>
        <a:p>
          <a:pPr rtl="0"/>
          <a:r>
            <a:rPr lang="en-US" sz="2000" dirty="0"/>
            <a:t>5. Legacy Modernization</a:t>
          </a:r>
        </a:p>
      </dgm:t>
    </dgm:pt>
    <dgm:pt modelId="{49FDFBAB-A5C8-458B-B06C-7EDE0602C8FE}" type="parTrans" cxnId="{6F2329B4-F45A-4D38-8B08-B9F3B9257EE7}">
      <dgm:prSet/>
      <dgm:spPr/>
      <dgm:t>
        <a:bodyPr/>
        <a:lstStyle/>
        <a:p>
          <a:endParaRPr lang="en-US"/>
        </a:p>
      </dgm:t>
    </dgm:pt>
    <dgm:pt modelId="{2E2AC2F5-A285-4DB6-8E58-9D553B557D5E}" type="sibTrans" cxnId="{6F2329B4-F45A-4D38-8B08-B9F3B9257EE7}">
      <dgm:prSet/>
      <dgm:spPr/>
      <dgm:t>
        <a:bodyPr/>
        <a:lstStyle/>
        <a:p>
          <a:endParaRPr lang="en-US"/>
        </a:p>
      </dgm:t>
    </dgm:pt>
    <dgm:pt modelId="{539BE95C-EBBE-4F47-8B52-3278B2DB49EB}">
      <dgm:prSet custT="1"/>
      <dgm:spPr>
        <a:solidFill>
          <a:srgbClr val="006792"/>
        </a:solidFill>
      </dgm:spPr>
      <dgm:t>
        <a:bodyPr/>
        <a:lstStyle/>
        <a:p>
          <a:pPr rtl="0"/>
          <a:r>
            <a:rPr lang="en-US" sz="2000" dirty="0"/>
            <a:t>6. Enterprise IT Governance</a:t>
          </a:r>
        </a:p>
      </dgm:t>
    </dgm:pt>
    <dgm:pt modelId="{1B57520A-6A1D-4F45-9978-8A926FA009BF}" type="parTrans" cxnId="{582F0859-B081-41EB-B2A3-D513BB8195AF}">
      <dgm:prSet/>
      <dgm:spPr/>
      <dgm:t>
        <a:bodyPr/>
        <a:lstStyle/>
        <a:p>
          <a:endParaRPr lang="en-US"/>
        </a:p>
      </dgm:t>
    </dgm:pt>
    <dgm:pt modelId="{2C8CCC3D-6C44-433C-8E63-7A865D94BE44}" type="sibTrans" cxnId="{582F0859-B081-41EB-B2A3-D513BB8195AF}">
      <dgm:prSet/>
      <dgm:spPr/>
      <dgm:t>
        <a:bodyPr/>
        <a:lstStyle/>
        <a:p>
          <a:endParaRPr lang="en-US"/>
        </a:p>
      </dgm:t>
    </dgm:pt>
    <dgm:pt modelId="{1592617F-BA20-43F1-8700-D6D094B16CBF}">
      <dgm:prSet custT="1"/>
      <dgm:spPr>
        <a:solidFill>
          <a:srgbClr val="006792"/>
        </a:solidFill>
      </dgm:spPr>
      <dgm:t>
        <a:bodyPr/>
        <a:lstStyle/>
        <a:p>
          <a:pPr rtl="0"/>
          <a:r>
            <a:rPr lang="en-US" sz="2000" dirty="0"/>
            <a:t>7. Data Management and Analytics</a:t>
          </a:r>
        </a:p>
      </dgm:t>
    </dgm:pt>
    <dgm:pt modelId="{203066CB-860E-4EF7-A6B0-9869F5ACF986}" type="parTrans" cxnId="{56D26387-250E-408D-9C0D-0AC94D46175D}">
      <dgm:prSet/>
      <dgm:spPr/>
      <dgm:t>
        <a:bodyPr/>
        <a:lstStyle/>
        <a:p>
          <a:endParaRPr lang="en-US"/>
        </a:p>
      </dgm:t>
    </dgm:pt>
    <dgm:pt modelId="{2DB3A6D6-207C-48E0-98E2-D326273C4F4F}" type="sibTrans" cxnId="{56D26387-250E-408D-9C0D-0AC94D46175D}">
      <dgm:prSet/>
      <dgm:spPr/>
      <dgm:t>
        <a:bodyPr/>
        <a:lstStyle/>
        <a:p>
          <a:endParaRPr lang="en-US"/>
        </a:p>
      </dgm:t>
    </dgm:pt>
    <dgm:pt modelId="{52F8157F-76A0-4B38-B99E-25D79C393254}">
      <dgm:prSet custT="1"/>
      <dgm:spPr>
        <a:solidFill>
          <a:srgbClr val="006792"/>
        </a:solidFill>
      </dgm:spPr>
      <dgm:t>
        <a:bodyPr/>
        <a:lstStyle/>
        <a:p>
          <a:pPr rtl="0"/>
          <a:r>
            <a:rPr lang="en-US" sz="2000" dirty="0"/>
            <a:t>8. Enterprise Vision and Roadmap for IT</a:t>
          </a:r>
        </a:p>
      </dgm:t>
    </dgm:pt>
    <dgm:pt modelId="{788DA3B3-1D49-4439-BD4A-C594D48A54A8}" type="parTrans" cxnId="{2857C284-B9BC-4B27-95D1-9DA72C6C7DDD}">
      <dgm:prSet/>
      <dgm:spPr/>
      <dgm:t>
        <a:bodyPr/>
        <a:lstStyle/>
        <a:p>
          <a:endParaRPr lang="en-US"/>
        </a:p>
      </dgm:t>
    </dgm:pt>
    <dgm:pt modelId="{24D6BD07-F718-43FB-80C3-7E483E5A0D31}" type="sibTrans" cxnId="{2857C284-B9BC-4B27-95D1-9DA72C6C7DDD}">
      <dgm:prSet/>
      <dgm:spPr/>
      <dgm:t>
        <a:bodyPr/>
        <a:lstStyle/>
        <a:p>
          <a:endParaRPr lang="en-US"/>
        </a:p>
      </dgm:t>
    </dgm:pt>
    <dgm:pt modelId="{4530E075-3758-4A7C-98C4-A38DA177A603}">
      <dgm:prSet custT="1"/>
      <dgm:spPr>
        <a:solidFill>
          <a:srgbClr val="006792"/>
        </a:solidFill>
      </dgm:spPr>
      <dgm:t>
        <a:bodyPr/>
        <a:lstStyle/>
        <a:p>
          <a:pPr rtl="0"/>
          <a:r>
            <a:rPr lang="en-US" sz="2000" dirty="0"/>
            <a:t>9. Agile and Incremental Software Delivery</a:t>
          </a:r>
        </a:p>
      </dgm:t>
    </dgm:pt>
    <dgm:pt modelId="{5248FBC0-F57D-46CE-A4E8-8000C7BF2709}" type="parTrans" cxnId="{F0B5FD4C-76AC-4BA5-B976-725DBDD05084}">
      <dgm:prSet/>
      <dgm:spPr/>
      <dgm:t>
        <a:bodyPr/>
        <a:lstStyle/>
        <a:p>
          <a:endParaRPr lang="en-US"/>
        </a:p>
      </dgm:t>
    </dgm:pt>
    <dgm:pt modelId="{A9AD9B57-7E12-4D73-9201-BD34151E0C2A}" type="sibTrans" cxnId="{F0B5FD4C-76AC-4BA5-B976-725DBDD05084}">
      <dgm:prSet/>
      <dgm:spPr/>
      <dgm:t>
        <a:bodyPr/>
        <a:lstStyle/>
        <a:p>
          <a:endParaRPr lang="en-US"/>
        </a:p>
      </dgm:t>
    </dgm:pt>
    <dgm:pt modelId="{D052BB59-3A0B-4A11-BABF-CB8A08C2EA25}">
      <dgm:prSet custT="1"/>
      <dgm:spPr>
        <a:solidFill>
          <a:srgbClr val="006792"/>
        </a:solidFill>
      </dgm:spPr>
      <dgm:t>
        <a:bodyPr/>
        <a:lstStyle/>
        <a:p>
          <a:pPr rtl="0"/>
          <a:r>
            <a:rPr lang="en-US" sz="2000" dirty="0"/>
            <a:t>10. Broadband/Wireless Connectivity</a:t>
          </a:r>
        </a:p>
      </dgm:t>
    </dgm:pt>
    <dgm:pt modelId="{B7D5CCB3-7F82-4D5D-9BCB-3B858CEDDE84}" type="parTrans" cxnId="{3775CCC7-E5C3-45DF-A5CF-41118E19012D}">
      <dgm:prSet/>
      <dgm:spPr/>
      <dgm:t>
        <a:bodyPr/>
        <a:lstStyle/>
        <a:p>
          <a:endParaRPr lang="en-US"/>
        </a:p>
      </dgm:t>
    </dgm:pt>
    <dgm:pt modelId="{2592351C-4111-45E4-882A-FC7A3C159804}" type="sibTrans" cxnId="{3775CCC7-E5C3-45DF-A5CF-41118E19012D}">
      <dgm:prSet/>
      <dgm:spPr/>
      <dgm:t>
        <a:bodyPr/>
        <a:lstStyle/>
        <a:p>
          <a:endParaRPr lang="en-US"/>
        </a:p>
      </dgm:t>
    </dgm:pt>
    <dgm:pt modelId="{9D929759-DA7D-412B-ACBE-524E1BBBDBD4}" type="pres">
      <dgm:prSet presAssocID="{DA139FFD-AD46-4528-BFB2-B5E6BDAEEC4D}" presName="linear" presStyleCnt="0">
        <dgm:presLayoutVars>
          <dgm:animLvl val="lvl"/>
          <dgm:resizeHandles val="exact"/>
        </dgm:presLayoutVars>
      </dgm:prSet>
      <dgm:spPr/>
      <dgm:t>
        <a:bodyPr/>
        <a:lstStyle/>
        <a:p>
          <a:endParaRPr lang="en-US"/>
        </a:p>
      </dgm:t>
    </dgm:pt>
    <dgm:pt modelId="{9D7C59CF-7FA5-49CE-953C-4381C9D87666}" type="pres">
      <dgm:prSet presAssocID="{C749FC77-B414-4695-A345-1AACCA63C5FF}" presName="parentText" presStyleLbl="node1" presStyleIdx="0" presStyleCnt="10">
        <dgm:presLayoutVars>
          <dgm:chMax val="0"/>
          <dgm:bulletEnabled val="1"/>
        </dgm:presLayoutVars>
      </dgm:prSet>
      <dgm:spPr/>
      <dgm:t>
        <a:bodyPr/>
        <a:lstStyle/>
        <a:p>
          <a:endParaRPr lang="en-US"/>
        </a:p>
      </dgm:t>
    </dgm:pt>
    <dgm:pt modelId="{B1D9051C-A814-47C3-8EA5-02F2F5116E0B}" type="pres">
      <dgm:prSet presAssocID="{3E57EB74-3682-4778-9E4C-6229458DD38F}" presName="spacer" presStyleCnt="0"/>
      <dgm:spPr/>
    </dgm:pt>
    <dgm:pt modelId="{B0FE8238-0504-4F16-8C37-C04352753D51}" type="pres">
      <dgm:prSet presAssocID="{6D44FDEE-9752-48B3-B6B2-E571EA93C213}" presName="parentText" presStyleLbl="node1" presStyleIdx="1" presStyleCnt="10">
        <dgm:presLayoutVars>
          <dgm:chMax val="0"/>
          <dgm:bulletEnabled val="1"/>
        </dgm:presLayoutVars>
      </dgm:prSet>
      <dgm:spPr/>
      <dgm:t>
        <a:bodyPr/>
        <a:lstStyle/>
        <a:p>
          <a:endParaRPr lang="en-US"/>
        </a:p>
      </dgm:t>
    </dgm:pt>
    <dgm:pt modelId="{3200D7F0-8D4C-46E2-9F7F-F7877742BD85}" type="pres">
      <dgm:prSet presAssocID="{4C7AD8CF-74DF-4253-AA6A-CCFE79B7AA54}" presName="spacer" presStyleCnt="0"/>
      <dgm:spPr/>
    </dgm:pt>
    <dgm:pt modelId="{7328BC44-369A-4C2D-8E85-B3230BF04B9F}" type="pres">
      <dgm:prSet presAssocID="{88931CB7-1444-4CDB-95C9-262057926C3C}" presName="parentText" presStyleLbl="node1" presStyleIdx="2" presStyleCnt="10">
        <dgm:presLayoutVars>
          <dgm:chMax val="0"/>
          <dgm:bulletEnabled val="1"/>
        </dgm:presLayoutVars>
      </dgm:prSet>
      <dgm:spPr/>
      <dgm:t>
        <a:bodyPr/>
        <a:lstStyle/>
        <a:p>
          <a:endParaRPr lang="en-US"/>
        </a:p>
      </dgm:t>
    </dgm:pt>
    <dgm:pt modelId="{763CE751-8699-4F72-9B14-3633995BD641}" type="pres">
      <dgm:prSet presAssocID="{4E1B3EE7-7833-4B86-839C-5B3F7FB7AEB8}" presName="spacer" presStyleCnt="0"/>
      <dgm:spPr/>
    </dgm:pt>
    <dgm:pt modelId="{18948256-BF2D-4E73-9BA7-CA6894270784}" type="pres">
      <dgm:prSet presAssocID="{26BE6E5D-2D7B-4138-B4B2-560D04828FEC}" presName="parentText" presStyleLbl="node1" presStyleIdx="3" presStyleCnt="10">
        <dgm:presLayoutVars>
          <dgm:chMax val="0"/>
          <dgm:bulletEnabled val="1"/>
        </dgm:presLayoutVars>
      </dgm:prSet>
      <dgm:spPr/>
      <dgm:t>
        <a:bodyPr/>
        <a:lstStyle/>
        <a:p>
          <a:endParaRPr lang="en-US"/>
        </a:p>
      </dgm:t>
    </dgm:pt>
    <dgm:pt modelId="{A58259E3-8383-4AA5-96F2-70E46F3D1E3A}" type="pres">
      <dgm:prSet presAssocID="{5174A6D6-CD0A-4F21-B30C-8AC9864FFDD4}" presName="spacer" presStyleCnt="0"/>
      <dgm:spPr/>
    </dgm:pt>
    <dgm:pt modelId="{E1FE5B19-3B7A-484B-84FE-C0353CE55772}" type="pres">
      <dgm:prSet presAssocID="{CCD1612C-DEAC-48D1-805A-BA2F16801251}" presName="parentText" presStyleLbl="node1" presStyleIdx="4" presStyleCnt="10">
        <dgm:presLayoutVars>
          <dgm:chMax val="0"/>
          <dgm:bulletEnabled val="1"/>
        </dgm:presLayoutVars>
      </dgm:prSet>
      <dgm:spPr/>
      <dgm:t>
        <a:bodyPr/>
        <a:lstStyle/>
        <a:p>
          <a:endParaRPr lang="en-US"/>
        </a:p>
      </dgm:t>
    </dgm:pt>
    <dgm:pt modelId="{38CA466A-B47E-4329-BD69-438BA3197698}" type="pres">
      <dgm:prSet presAssocID="{2E2AC2F5-A285-4DB6-8E58-9D553B557D5E}" presName="spacer" presStyleCnt="0"/>
      <dgm:spPr/>
    </dgm:pt>
    <dgm:pt modelId="{F1A81A13-FAA6-4BE6-AF6E-0D2A7472E15D}" type="pres">
      <dgm:prSet presAssocID="{539BE95C-EBBE-4F47-8B52-3278B2DB49EB}" presName="parentText" presStyleLbl="node1" presStyleIdx="5" presStyleCnt="10">
        <dgm:presLayoutVars>
          <dgm:chMax val="0"/>
          <dgm:bulletEnabled val="1"/>
        </dgm:presLayoutVars>
      </dgm:prSet>
      <dgm:spPr/>
      <dgm:t>
        <a:bodyPr/>
        <a:lstStyle/>
        <a:p>
          <a:endParaRPr lang="en-US"/>
        </a:p>
      </dgm:t>
    </dgm:pt>
    <dgm:pt modelId="{AF1D2582-F378-492D-A877-8698A110C577}" type="pres">
      <dgm:prSet presAssocID="{2C8CCC3D-6C44-433C-8E63-7A865D94BE44}" presName="spacer" presStyleCnt="0"/>
      <dgm:spPr/>
    </dgm:pt>
    <dgm:pt modelId="{90EB6BA3-2E1B-43D9-A475-B9D2CD16EF26}" type="pres">
      <dgm:prSet presAssocID="{1592617F-BA20-43F1-8700-D6D094B16CBF}" presName="parentText" presStyleLbl="node1" presStyleIdx="6" presStyleCnt="10">
        <dgm:presLayoutVars>
          <dgm:chMax val="0"/>
          <dgm:bulletEnabled val="1"/>
        </dgm:presLayoutVars>
      </dgm:prSet>
      <dgm:spPr/>
      <dgm:t>
        <a:bodyPr/>
        <a:lstStyle/>
        <a:p>
          <a:endParaRPr lang="en-US"/>
        </a:p>
      </dgm:t>
    </dgm:pt>
    <dgm:pt modelId="{A7154974-A4B9-430B-9AE2-4C1996BABEC8}" type="pres">
      <dgm:prSet presAssocID="{2DB3A6D6-207C-48E0-98E2-D326273C4F4F}" presName="spacer" presStyleCnt="0"/>
      <dgm:spPr/>
    </dgm:pt>
    <dgm:pt modelId="{162B9984-9B88-47D1-8070-01325E5C9327}" type="pres">
      <dgm:prSet presAssocID="{52F8157F-76A0-4B38-B99E-25D79C393254}" presName="parentText" presStyleLbl="node1" presStyleIdx="7" presStyleCnt="10">
        <dgm:presLayoutVars>
          <dgm:chMax val="0"/>
          <dgm:bulletEnabled val="1"/>
        </dgm:presLayoutVars>
      </dgm:prSet>
      <dgm:spPr/>
      <dgm:t>
        <a:bodyPr/>
        <a:lstStyle/>
        <a:p>
          <a:endParaRPr lang="en-US"/>
        </a:p>
      </dgm:t>
    </dgm:pt>
    <dgm:pt modelId="{24F39A3F-64C8-4903-B775-B3188D4873DC}" type="pres">
      <dgm:prSet presAssocID="{24D6BD07-F718-43FB-80C3-7E483E5A0D31}" presName="spacer" presStyleCnt="0"/>
      <dgm:spPr/>
    </dgm:pt>
    <dgm:pt modelId="{41531D23-B434-4CED-B89F-794AC82C5C91}" type="pres">
      <dgm:prSet presAssocID="{4530E075-3758-4A7C-98C4-A38DA177A603}" presName="parentText" presStyleLbl="node1" presStyleIdx="8" presStyleCnt="10">
        <dgm:presLayoutVars>
          <dgm:chMax val="0"/>
          <dgm:bulletEnabled val="1"/>
        </dgm:presLayoutVars>
      </dgm:prSet>
      <dgm:spPr/>
      <dgm:t>
        <a:bodyPr/>
        <a:lstStyle/>
        <a:p>
          <a:endParaRPr lang="en-US"/>
        </a:p>
      </dgm:t>
    </dgm:pt>
    <dgm:pt modelId="{B421B07F-B888-4D2F-BA22-756D7554C4B7}" type="pres">
      <dgm:prSet presAssocID="{A9AD9B57-7E12-4D73-9201-BD34151E0C2A}" presName="spacer" presStyleCnt="0"/>
      <dgm:spPr/>
    </dgm:pt>
    <dgm:pt modelId="{20B569FB-5A64-4152-8FB4-277665BC4C6B}" type="pres">
      <dgm:prSet presAssocID="{D052BB59-3A0B-4A11-BABF-CB8A08C2EA25}" presName="parentText" presStyleLbl="node1" presStyleIdx="9" presStyleCnt="10">
        <dgm:presLayoutVars>
          <dgm:chMax val="0"/>
          <dgm:bulletEnabled val="1"/>
        </dgm:presLayoutVars>
      </dgm:prSet>
      <dgm:spPr/>
      <dgm:t>
        <a:bodyPr/>
        <a:lstStyle/>
        <a:p>
          <a:endParaRPr lang="en-US"/>
        </a:p>
      </dgm:t>
    </dgm:pt>
  </dgm:ptLst>
  <dgm:cxnLst>
    <dgm:cxn modelId="{57049A2A-5A8D-412D-B560-2DF60C1FE02B}" type="presOf" srcId="{6D44FDEE-9752-48B3-B6B2-E571EA93C213}" destId="{B0FE8238-0504-4F16-8C37-C04352753D51}" srcOrd="0" destOrd="0" presId="urn:microsoft.com/office/officeart/2005/8/layout/vList2"/>
    <dgm:cxn modelId="{56D26387-250E-408D-9C0D-0AC94D46175D}" srcId="{DA139FFD-AD46-4528-BFB2-B5E6BDAEEC4D}" destId="{1592617F-BA20-43F1-8700-D6D094B16CBF}" srcOrd="6" destOrd="0" parTransId="{203066CB-860E-4EF7-A6B0-9869F5ACF986}" sibTransId="{2DB3A6D6-207C-48E0-98E2-D326273C4F4F}"/>
    <dgm:cxn modelId="{743AF0C1-95D0-4B67-939C-670096F1845E}" srcId="{DA139FFD-AD46-4528-BFB2-B5E6BDAEEC4D}" destId="{C749FC77-B414-4695-A345-1AACCA63C5FF}" srcOrd="0" destOrd="0" parTransId="{C6DEABE2-2FD9-4801-ABFA-9FE36378C7D6}" sibTransId="{3E57EB74-3682-4778-9E4C-6229458DD38F}"/>
    <dgm:cxn modelId="{ACE4E112-E16C-4D1F-9427-C403485BCAD6}" type="presOf" srcId="{4530E075-3758-4A7C-98C4-A38DA177A603}" destId="{41531D23-B434-4CED-B89F-794AC82C5C91}" srcOrd="0" destOrd="0" presId="urn:microsoft.com/office/officeart/2005/8/layout/vList2"/>
    <dgm:cxn modelId="{F0B5FD4C-76AC-4BA5-B976-725DBDD05084}" srcId="{DA139FFD-AD46-4528-BFB2-B5E6BDAEEC4D}" destId="{4530E075-3758-4A7C-98C4-A38DA177A603}" srcOrd="8" destOrd="0" parTransId="{5248FBC0-F57D-46CE-A4E8-8000C7BF2709}" sibTransId="{A9AD9B57-7E12-4D73-9201-BD34151E0C2A}"/>
    <dgm:cxn modelId="{60C6B4D7-B9B7-4925-ABD6-6CA3036C1E6B}" type="presOf" srcId="{C749FC77-B414-4695-A345-1AACCA63C5FF}" destId="{9D7C59CF-7FA5-49CE-953C-4381C9D87666}" srcOrd="0" destOrd="0" presId="urn:microsoft.com/office/officeart/2005/8/layout/vList2"/>
    <dgm:cxn modelId="{010FFBD0-106D-47AD-822C-9AE5CA614E3C}" type="presOf" srcId="{539BE95C-EBBE-4F47-8B52-3278B2DB49EB}" destId="{F1A81A13-FAA6-4BE6-AF6E-0D2A7472E15D}" srcOrd="0" destOrd="0" presId="urn:microsoft.com/office/officeart/2005/8/layout/vList2"/>
    <dgm:cxn modelId="{648B84E0-C0F5-4AC4-85B3-CA0312D6DE3B}" type="presOf" srcId="{CCD1612C-DEAC-48D1-805A-BA2F16801251}" destId="{E1FE5B19-3B7A-484B-84FE-C0353CE55772}" srcOrd="0" destOrd="0" presId="urn:microsoft.com/office/officeart/2005/8/layout/vList2"/>
    <dgm:cxn modelId="{2CCB2543-08C5-49B8-9A5F-424F7FA7B8F4}" type="presOf" srcId="{DA139FFD-AD46-4528-BFB2-B5E6BDAEEC4D}" destId="{9D929759-DA7D-412B-ACBE-524E1BBBDBD4}" srcOrd="0" destOrd="0" presId="urn:microsoft.com/office/officeart/2005/8/layout/vList2"/>
    <dgm:cxn modelId="{DE9FDD66-7F18-4B27-B891-C51E68C9B6B1}" type="presOf" srcId="{1592617F-BA20-43F1-8700-D6D094B16CBF}" destId="{90EB6BA3-2E1B-43D9-A475-B9D2CD16EF26}" srcOrd="0" destOrd="0" presId="urn:microsoft.com/office/officeart/2005/8/layout/vList2"/>
    <dgm:cxn modelId="{5750A14E-D3AC-414F-87ED-0CE831580377}" srcId="{DA139FFD-AD46-4528-BFB2-B5E6BDAEEC4D}" destId="{6D44FDEE-9752-48B3-B6B2-E571EA93C213}" srcOrd="1" destOrd="0" parTransId="{C60BE1AF-A415-450B-A70F-41B4FBBBFBF5}" sibTransId="{4C7AD8CF-74DF-4253-AA6A-CCFE79B7AA54}"/>
    <dgm:cxn modelId="{7616FD38-2B07-4678-A97B-6F18520972DE}" type="presOf" srcId="{D052BB59-3A0B-4A11-BABF-CB8A08C2EA25}" destId="{20B569FB-5A64-4152-8FB4-277665BC4C6B}" srcOrd="0" destOrd="0" presId="urn:microsoft.com/office/officeart/2005/8/layout/vList2"/>
    <dgm:cxn modelId="{FB26691E-4DF0-4226-822F-0D7BD33FB9A1}" srcId="{DA139FFD-AD46-4528-BFB2-B5E6BDAEEC4D}" destId="{26BE6E5D-2D7B-4138-B4B2-560D04828FEC}" srcOrd="3" destOrd="0" parTransId="{B567403F-D3F0-456D-8A5E-3B54A61697CB}" sibTransId="{5174A6D6-CD0A-4F21-B30C-8AC9864FFDD4}"/>
    <dgm:cxn modelId="{AB611A48-E7CC-43CD-A423-21A655DE2CB8}" type="presOf" srcId="{26BE6E5D-2D7B-4138-B4B2-560D04828FEC}" destId="{18948256-BF2D-4E73-9BA7-CA6894270784}" srcOrd="0" destOrd="0" presId="urn:microsoft.com/office/officeart/2005/8/layout/vList2"/>
    <dgm:cxn modelId="{B380B973-2D07-4B1B-9A1A-E69A4CDEDED9}" type="presOf" srcId="{52F8157F-76A0-4B38-B99E-25D79C393254}" destId="{162B9984-9B88-47D1-8070-01325E5C9327}" srcOrd="0" destOrd="0" presId="urn:microsoft.com/office/officeart/2005/8/layout/vList2"/>
    <dgm:cxn modelId="{2857C284-B9BC-4B27-95D1-9DA72C6C7DDD}" srcId="{DA139FFD-AD46-4528-BFB2-B5E6BDAEEC4D}" destId="{52F8157F-76A0-4B38-B99E-25D79C393254}" srcOrd="7" destOrd="0" parTransId="{788DA3B3-1D49-4439-BD4A-C594D48A54A8}" sibTransId="{24D6BD07-F718-43FB-80C3-7E483E5A0D31}"/>
    <dgm:cxn modelId="{582F0859-B081-41EB-B2A3-D513BB8195AF}" srcId="{DA139FFD-AD46-4528-BFB2-B5E6BDAEEC4D}" destId="{539BE95C-EBBE-4F47-8B52-3278B2DB49EB}" srcOrd="5" destOrd="0" parTransId="{1B57520A-6A1D-4F45-9978-8A926FA009BF}" sibTransId="{2C8CCC3D-6C44-433C-8E63-7A865D94BE44}"/>
    <dgm:cxn modelId="{65A8488B-8302-4C8C-B0CA-C1E857BB6966}" srcId="{DA139FFD-AD46-4528-BFB2-B5E6BDAEEC4D}" destId="{88931CB7-1444-4CDB-95C9-262057926C3C}" srcOrd="2" destOrd="0" parTransId="{7194C539-B517-48D8-9862-E48724590A42}" sibTransId="{4E1B3EE7-7833-4B86-839C-5B3F7FB7AEB8}"/>
    <dgm:cxn modelId="{3775CCC7-E5C3-45DF-A5CF-41118E19012D}" srcId="{DA139FFD-AD46-4528-BFB2-B5E6BDAEEC4D}" destId="{D052BB59-3A0B-4A11-BABF-CB8A08C2EA25}" srcOrd="9" destOrd="0" parTransId="{B7D5CCB3-7F82-4D5D-9BCB-3B858CEDDE84}" sibTransId="{2592351C-4111-45E4-882A-FC7A3C159804}"/>
    <dgm:cxn modelId="{6F2329B4-F45A-4D38-8B08-B9F3B9257EE7}" srcId="{DA139FFD-AD46-4528-BFB2-B5E6BDAEEC4D}" destId="{CCD1612C-DEAC-48D1-805A-BA2F16801251}" srcOrd="4" destOrd="0" parTransId="{49FDFBAB-A5C8-458B-B06C-7EDE0602C8FE}" sibTransId="{2E2AC2F5-A285-4DB6-8E58-9D553B557D5E}"/>
    <dgm:cxn modelId="{EAC021B4-F54D-4E2B-A66A-EE66932DE6A3}" type="presOf" srcId="{88931CB7-1444-4CDB-95C9-262057926C3C}" destId="{7328BC44-369A-4C2D-8E85-B3230BF04B9F}" srcOrd="0" destOrd="0" presId="urn:microsoft.com/office/officeart/2005/8/layout/vList2"/>
    <dgm:cxn modelId="{28BD5395-1254-4605-99F1-A64800CAEE3F}" type="presParOf" srcId="{9D929759-DA7D-412B-ACBE-524E1BBBDBD4}" destId="{9D7C59CF-7FA5-49CE-953C-4381C9D87666}" srcOrd="0" destOrd="0" presId="urn:microsoft.com/office/officeart/2005/8/layout/vList2"/>
    <dgm:cxn modelId="{413CDB92-D03C-422E-ABE0-8F1A331C6CDF}" type="presParOf" srcId="{9D929759-DA7D-412B-ACBE-524E1BBBDBD4}" destId="{B1D9051C-A814-47C3-8EA5-02F2F5116E0B}" srcOrd="1" destOrd="0" presId="urn:microsoft.com/office/officeart/2005/8/layout/vList2"/>
    <dgm:cxn modelId="{174CB5B7-C649-4277-ACB9-E8174F4FC423}" type="presParOf" srcId="{9D929759-DA7D-412B-ACBE-524E1BBBDBD4}" destId="{B0FE8238-0504-4F16-8C37-C04352753D51}" srcOrd="2" destOrd="0" presId="urn:microsoft.com/office/officeart/2005/8/layout/vList2"/>
    <dgm:cxn modelId="{C4A069DA-854A-45F6-BB44-6927D5641CFB}" type="presParOf" srcId="{9D929759-DA7D-412B-ACBE-524E1BBBDBD4}" destId="{3200D7F0-8D4C-46E2-9F7F-F7877742BD85}" srcOrd="3" destOrd="0" presId="urn:microsoft.com/office/officeart/2005/8/layout/vList2"/>
    <dgm:cxn modelId="{C6822098-1846-4085-A3D9-25ED4BC10649}" type="presParOf" srcId="{9D929759-DA7D-412B-ACBE-524E1BBBDBD4}" destId="{7328BC44-369A-4C2D-8E85-B3230BF04B9F}" srcOrd="4" destOrd="0" presId="urn:microsoft.com/office/officeart/2005/8/layout/vList2"/>
    <dgm:cxn modelId="{EC82AF29-C124-46B9-B238-180F12AC9D6B}" type="presParOf" srcId="{9D929759-DA7D-412B-ACBE-524E1BBBDBD4}" destId="{763CE751-8699-4F72-9B14-3633995BD641}" srcOrd="5" destOrd="0" presId="urn:microsoft.com/office/officeart/2005/8/layout/vList2"/>
    <dgm:cxn modelId="{89F573CE-94FD-4E5F-8039-020DDDCE2162}" type="presParOf" srcId="{9D929759-DA7D-412B-ACBE-524E1BBBDBD4}" destId="{18948256-BF2D-4E73-9BA7-CA6894270784}" srcOrd="6" destOrd="0" presId="urn:microsoft.com/office/officeart/2005/8/layout/vList2"/>
    <dgm:cxn modelId="{3EB82D39-3167-497D-AE8E-ED8CF3B0CA19}" type="presParOf" srcId="{9D929759-DA7D-412B-ACBE-524E1BBBDBD4}" destId="{A58259E3-8383-4AA5-96F2-70E46F3D1E3A}" srcOrd="7" destOrd="0" presId="urn:microsoft.com/office/officeart/2005/8/layout/vList2"/>
    <dgm:cxn modelId="{2FCB1D97-9A6C-425E-9192-1AE1F7F73538}" type="presParOf" srcId="{9D929759-DA7D-412B-ACBE-524E1BBBDBD4}" destId="{E1FE5B19-3B7A-484B-84FE-C0353CE55772}" srcOrd="8" destOrd="0" presId="urn:microsoft.com/office/officeart/2005/8/layout/vList2"/>
    <dgm:cxn modelId="{24F1A5B2-0238-46E7-88DB-7CE40CCDD538}" type="presParOf" srcId="{9D929759-DA7D-412B-ACBE-524E1BBBDBD4}" destId="{38CA466A-B47E-4329-BD69-438BA3197698}" srcOrd="9" destOrd="0" presId="urn:microsoft.com/office/officeart/2005/8/layout/vList2"/>
    <dgm:cxn modelId="{E872C5C4-A1B1-4C78-95C3-C7D7C9632231}" type="presParOf" srcId="{9D929759-DA7D-412B-ACBE-524E1BBBDBD4}" destId="{F1A81A13-FAA6-4BE6-AF6E-0D2A7472E15D}" srcOrd="10" destOrd="0" presId="urn:microsoft.com/office/officeart/2005/8/layout/vList2"/>
    <dgm:cxn modelId="{C5AA3C0B-C920-4F5B-9920-437BF4D38A56}" type="presParOf" srcId="{9D929759-DA7D-412B-ACBE-524E1BBBDBD4}" destId="{AF1D2582-F378-492D-A877-8698A110C577}" srcOrd="11" destOrd="0" presId="urn:microsoft.com/office/officeart/2005/8/layout/vList2"/>
    <dgm:cxn modelId="{03E1D224-6CE7-41AD-839D-055E78445300}" type="presParOf" srcId="{9D929759-DA7D-412B-ACBE-524E1BBBDBD4}" destId="{90EB6BA3-2E1B-43D9-A475-B9D2CD16EF26}" srcOrd="12" destOrd="0" presId="urn:microsoft.com/office/officeart/2005/8/layout/vList2"/>
    <dgm:cxn modelId="{C357A374-F2B0-4829-AE02-CBE098249BDA}" type="presParOf" srcId="{9D929759-DA7D-412B-ACBE-524E1BBBDBD4}" destId="{A7154974-A4B9-430B-9AE2-4C1996BABEC8}" srcOrd="13" destOrd="0" presId="urn:microsoft.com/office/officeart/2005/8/layout/vList2"/>
    <dgm:cxn modelId="{892FDCC6-9628-4E6F-9550-AC6BA23A8BEE}" type="presParOf" srcId="{9D929759-DA7D-412B-ACBE-524E1BBBDBD4}" destId="{162B9984-9B88-47D1-8070-01325E5C9327}" srcOrd="14" destOrd="0" presId="urn:microsoft.com/office/officeart/2005/8/layout/vList2"/>
    <dgm:cxn modelId="{38E8E954-AC0B-4103-9DA0-EB9F958B6244}" type="presParOf" srcId="{9D929759-DA7D-412B-ACBE-524E1BBBDBD4}" destId="{24F39A3F-64C8-4903-B775-B3188D4873DC}" srcOrd="15" destOrd="0" presId="urn:microsoft.com/office/officeart/2005/8/layout/vList2"/>
    <dgm:cxn modelId="{807B79EB-4A19-45EF-9480-8042DB0F2248}" type="presParOf" srcId="{9D929759-DA7D-412B-ACBE-524E1BBBDBD4}" destId="{41531D23-B434-4CED-B89F-794AC82C5C91}" srcOrd="16" destOrd="0" presId="urn:microsoft.com/office/officeart/2005/8/layout/vList2"/>
    <dgm:cxn modelId="{24CB5DAE-9617-4514-8D73-F8F6B1056A66}" type="presParOf" srcId="{9D929759-DA7D-412B-ACBE-524E1BBBDBD4}" destId="{B421B07F-B888-4D2F-BA22-756D7554C4B7}" srcOrd="17" destOrd="0" presId="urn:microsoft.com/office/officeart/2005/8/layout/vList2"/>
    <dgm:cxn modelId="{F624BB18-A06B-4D5B-9C8F-DFECAA3178FE}" type="presParOf" srcId="{9D929759-DA7D-412B-ACBE-524E1BBBDBD4}" destId="{20B569FB-5A64-4152-8FB4-277665BC4C6B}" srcOrd="1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B9B430-96A5-4672-86FB-C9CF38AFDAB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61E0559-126C-482E-8077-2B9ED76D2B98}">
      <dgm:prSet custT="1"/>
      <dgm:spPr>
        <a:solidFill>
          <a:srgbClr val="005482"/>
        </a:solidFill>
      </dgm:spPr>
      <dgm:t>
        <a:bodyPr/>
        <a:lstStyle/>
        <a:p>
          <a:r>
            <a:rPr lang="en-US" sz="2000" dirty="0">
              <a:latin typeface="Trebuchet MS" panose="020B0603020202020204" pitchFamily="34" charset="0"/>
            </a:rPr>
            <a:t>Economies of scale – reduce operational costs</a:t>
          </a:r>
        </a:p>
      </dgm:t>
    </dgm:pt>
    <dgm:pt modelId="{EAA63207-F561-4915-920C-559C51EA8F52}" type="parTrans" cxnId="{0434AE45-B370-4C0B-88CA-48EACD19C07F}">
      <dgm:prSet/>
      <dgm:spPr/>
      <dgm:t>
        <a:bodyPr/>
        <a:lstStyle/>
        <a:p>
          <a:endParaRPr lang="en-US"/>
        </a:p>
      </dgm:t>
    </dgm:pt>
    <dgm:pt modelId="{08E2E7F7-3F83-4608-A752-62811FA1F7CE}" type="sibTrans" cxnId="{0434AE45-B370-4C0B-88CA-48EACD19C07F}">
      <dgm:prSet/>
      <dgm:spPr/>
      <dgm:t>
        <a:bodyPr/>
        <a:lstStyle/>
        <a:p>
          <a:endParaRPr lang="en-US"/>
        </a:p>
      </dgm:t>
    </dgm:pt>
    <dgm:pt modelId="{883ABCE5-5CF8-46B4-8EF0-9FB7F819986E}">
      <dgm:prSet custT="1"/>
      <dgm:spPr>
        <a:solidFill>
          <a:srgbClr val="005482"/>
        </a:solidFill>
      </dgm:spPr>
      <dgm:t>
        <a:bodyPr/>
        <a:lstStyle/>
        <a:p>
          <a:r>
            <a:rPr lang="en-US" sz="2000" dirty="0">
              <a:latin typeface="Trebuchet MS" panose="020B0603020202020204" pitchFamily="34" charset="0"/>
            </a:rPr>
            <a:t>Strengthen IT security </a:t>
          </a:r>
        </a:p>
      </dgm:t>
    </dgm:pt>
    <dgm:pt modelId="{CE59F0DD-8AC1-4DBC-81D8-C77B00FC2444}" type="parTrans" cxnId="{5D95C046-7FA6-4696-A7B9-DD53BA9508BF}">
      <dgm:prSet/>
      <dgm:spPr/>
      <dgm:t>
        <a:bodyPr/>
        <a:lstStyle/>
        <a:p>
          <a:endParaRPr lang="en-US"/>
        </a:p>
      </dgm:t>
    </dgm:pt>
    <dgm:pt modelId="{57747174-520C-4978-8F08-5A60C5999703}" type="sibTrans" cxnId="{5D95C046-7FA6-4696-A7B9-DD53BA9508BF}">
      <dgm:prSet/>
      <dgm:spPr/>
      <dgm:t>
        <a:bodyPr/>
        <a:lstStyle/>
        <a:p>
          <a:endParaRPr lang="en-US"/>
        </a:p>
      </dgm:t>
    </dgm:pt>
    <dgm:pt modelId="{48A862D2-89F4-467B-AD9E-3E04C374AA27}">
      <dgm:prSet custT="1"/>
      <dgm:spPr>
        <a:solidFill>
          <a:srgbClr val="005482"/>
        </a:solidFill>
      </dgm:spPr>
      <dgm:t>
        <a:bodyPr/>
        <a:lstStyle/>
        <a:p>
          <a:r>
            <a:rPr lang="en-US" sz="2000">
              <a:latin typeface="Trebuchet MS" panose="020B0603020202020204" pitchFamily="34" charset="0"/>
            </a:rPr>
            <a:t>Promote enterprise integration and applications</a:t>
          </a:r>
        </a:p>
      </dgm:t>
    </dgm:pt>
    <dgm:pt modelId="{63633222-DDA8-465C-B87D-8A98EE2AABB9}" type="parTrans" cxnId="{6CFE9EDD-A2D0-4458-ABBD-20443064D8C4}">
      <dgm:prSet/>
      <dgm:spPr/>
      <dgm:t>
        <a:bodyPr/>
        <a:lstStyle/>
        <a:p>
          <a:endParaRPr lang="en-US"/>
        </a:p>
      </dgm:t>
    </dgm:pt>
    <dgm:pt modelId="{1FECC29E-FCFB-4F7D-94E9-5704D837F0DD}" type="sibTrans" cxnId="{6CFE9EDD-A2D0-4458-ABBD-20443064D8C4}">
      <dgm:prSet/>
      <dgm:spPr/>
      <dgm:t>
        <a:bodyPr/>
        <a:lstStyle/>
        <a:p>
          <a:endParaRPr lang="en-US"/>
        </a:p>
      </dgm:t>
    </dgm:pt>
    <dgm:pt modelId="{62EFE14D-11C9-488F-AF0B-28A6DCCAFC7D}">
      <dgm:prSet custT="1"/>
      <dgm:spPr>
        <a:solidFill>
          <a:srgbClr val="005482"/>
        </a:solidFill>
      </dgm:spPr>
      <dgm:t>
        <a:bodyPr/>
        <a:lstStyle/>
        <a:p>
          <a:r>
            <a:rPr lang="en-US" sz="2000" dirty="0">
              <a:latin typeface="Trebuchet MS" panose="020B0603020202020204" pitchFamily="34" charset="0"/>
            </a:rPr>
            <a:t>Introduce process standards: ITIL and ITSM</a:t>
          </a:r>
        </a:p>
      </dgm:t>
    </dgm:pt>
    <dgm:pt modelId="{FAEFEB0A-9EC4-459B-8059-3FD637813408}" type="parTrans" cxnId="{1854FF51-B8B3-4444-8E77-864073652F6A}">
      <dgm:prSet/>
      <dgm:spPr/>
      <dgm:t>
        <a:bodyPr/>
        <a:lstStyle/>
        <a:p>
          <a:endParaRPr lang="en-US"/>
        </a:p>
      </dgm:t>
    </dgm:pt>
    <dgm:pt modelId="{87E82673-D90B-49D6-AC98-E3900A1B8A47}" type="sibTrans" cxnId="{1854FF51-B8B3-4444-8E77-864073652F6A}">
      <dgm:prSet/>
      <dgm:spPr/>
      <dgm:t>
        <a:bodyPr/>
        <a:lstStyle/>
        <a:p>
          <a:endParaRPr lang="en-US"/>
        </a:p>
      </dgm:t>
    </dgm:pt>
    <dgm:pt modelId="{C8F585DF-E4B5-49EC-9D1C-9F18FB34C3B9}">
      <dgm:prSet custT="1"/>
      <dgm:spPr>
        <a:solidFill>
          <a:srgbClr val="005482"/>
        </a:solidFill>
      </dgm:spPr>
      <dgm:t>
        <a:bodyPr/>
        <a:lstStyle/>
        <a:p>
          <a:r>
            <a:rPr lang="en-US" sz="2000">
              <a:latin typeface="Trebuchet MS" panose="020B0603020202020204" pitchFamily="34" charset="0"/>
            </a:rPr>
            <a:t>Improved support for legacy systems </a:t>
          </a:r>
        </a:p>
      </dgm:t>
    </dgm:pt>
    <dgm:pt modelId="{7BF22BB3-BB9D-4606-8866-8DE69A17A375}" type="parTrans" cxnId="{97DE189A-2159-405F-A6F2-0C3191B0C8BB}">
      <dgm:prSet/>
      <dgm:spPr/>
      <dgm:t>
        <a:bodyPr/>
        <a:lstStyle/>
        <a:p>
          <a:endParaRPr lang="en-US"/>
        </a:p>
      </dgm:t>
    </dgm:pt>
    <dgm:pt modelId="{853C938A-58F6-4713-891E-813637452D51}" type="sibTrans" cxnId="{97DE189A-2159-405F-A6F2-0C3191B0C8BB}">
      <dgm:prSet/>
      <dgm:spPr/>
      <dgm:t>
        <a:bodyPr/>
        <a:lstStyle/>
        <a:p>
          <a:endParaRPr lang="en-US"/>
        </a:p>
      </dgm:t>
    </dgm:pt>
    <dgm:pt modelId="{F3BA2360-0BE2-42DE-AE22-46D87AADC09B}">
      <dgm:prSet custT="1"/>
      <dgm:spPr>
        <a:solidFill>
          <a:srgbClr val="005482"/>
        </a:solidFill>
      </dgm:spPr>
      <dgm:t>
        <a:bodyPr/>
        <a:lstStyle/>
        <a:p>
          <a:r>
            <a:rPr lang="en-US" sz="2000" dirty="0">
              <a:latin typeface="Trebuchet MS" panose="020B0603020202020204" pitchFamily="34" charset="0"/>
            </a:rPr>
            <a:t>Centralize infrastructure maintenance and upgrades</a:t>
          </a:r>
        </a:p>
      </dgm:t>
    </dgm:pt>
    <dgm:pt modelId="{2B4F9B14-7ED6-4AAD-B581-DFADEF510E26}" type="parTrans" cxnId="{38635331-842F-4E39-B3C7-7B1C2337114A}">
      <dgm:prSet/>
      <dgm:spPr/>
      <dgm:t>
        <a:bodyPr/>
        <a:lstStyle/>
        <a:p>
          <a:endParaRPr lang="en-US"/>
        </a:p>
      </dgm:t>
    </dgm:pt>
    <dgm:pt modelId="{E893623F-1E9C-41C4-AA38-4B37FE3B18B5}" type="sibTrans" cxnId="{38635331-842F-4E39-B3C7-7B1C2337114A}">
      <dgm:prSet/>
      <dgm:spPr/>
      <dgm:t>
        <a:bodyPr/>
        <a:lstStyle/>
        <a:p>
          <a:endParaRPr lang="en-US"/>
        </a:p>
      </dgm:t>
    </dgm:pt>
    <dgm:pt modelId="{7D9EC887-B83D-4363-BA8E-69CE10484E13}">
      <dgm:prSet custT="1"/>
      <dgm:spPr>
        <a:solidFill>
          <a:srgbClr val="005482"/>
        </a:solidFill>
      </dgm:spPr>
      <dgm:t>
        <a:bodyPr/>
        <a:lstStyle/>
        <a:p>
          <a:r>
            <a:rPr lang="en-US" sz="2000">
              <a:latin typeface="Trebuchet MS" panose="020B0603020202020204" pitchFamily="34" charset="0"/>
            </a:rPr>
            <a:t>Improve disaster recovery/business continuity</a:t>
          </a:r>
        </a:p>
      </dgm:t>
    </dgm:pt>
    <dgm:pt modelId="{62A14A5E-1854-46E4-A68A-DB84890BE6C1}" type="parTrans" cxnId="{E220C8E4-CCD2-40B7-87DC-FD022C25B10D}">
      <dgm:prSet/>
      <dgm:spPr/>
      <dgm:t>
        <a:bodyPr/>
        <a:lstStyle/>
        <a:p>
          <a:endParaRPr lang="en-US"/>
        </a:p>
      </dgm:t>
    </dgm:pt>
    <dgm:pt modelId="{2A02EE76-5522-4079-9B8D-6FA76FCB4395}" type="sibTrans" cxnId="{E220C8E4-CCD2-40B7-87DC-FD022C25B10D}">
      <dgm:prSet/>
      <dgm:spPr/>
      <dgm:t>
        <a:bodyPr/>
        <a:lstStyle/>
        <a:p>
          <a:endParaRPr lang="en-US"/>
        </a:p>
      </dgm:t>
    </dgm:pt>
    <dgm:pt modelId="{0215881B-F681-44C1-BE87-801DC10ACAA3}">
      <dgm:prSet custT="1"/>
      <dgm:spPr>
        <a:solidFill>
          <a:srgbClr val="005482"/>
        </a:solidFill>
      </dgm:spPr>
      <dgm:t>
        <a:bodyPr/>
        <a:lstStyle/>
        <a:p>
          <a:r>
            <a:rPr lang="en-US" sz="2000" dirty="0">
              <a:latin typeface="Trebuchet MS" panose="020B0603020202020204" pitchFamily="34" charset="0"/>
            </a:rPr>
            <a:t>Reinvestment of spend to services </a:t>
          </a:r>
        </a:p>
      </dgm:t>
    </dgm:pt>
    <dgm:pt modelId="{A7D1F1E8-F960-45D8-A9B3-F6CF341666B1}" type="parTrans" cxnId="{C5A04603-E12C-46B3-ABC7-451AF509F40D}">
      <dgm:prSet/>
      <dgm:spPr/>
      <dgm:t>
        <a:bodyPr/>
        <a:lstStyle/>
        <a:p>
          <a:endParaRPr lang="en-US"/>
        </a:p>
      </dgm:t>
    </dgm:pt>
    <dgm:pt modelId="{1C22D153-3FEF-4357-AD36-455C46F70E2C}" type="sibTrans" cxnId="{C5A04603-E12C-46B3-ABC7-451AF509F40D}">
      <dgm:prSet/>
      <dgm:spPr/>
      <dgm:t>
        <a:bodyPr/>
        <a:lstStyle/>
        <a:p>
          <a:endParaRPr lang="en-US"/>
        </a:p>
      </dgm:t>
    </dgm:pt>
    <dgm:pt modelId="{23731108-B251-451C-93C5-8A3B900D99BC}">
      <dgm:prSet custT="1"/>
      <dgm:spPr>
        <a:solidFill>
          <a:srgbClr val="005482"/>
        </a:solidFill>
      </dgm:spPr>
      <dgm:t>
        <a:bodyPr/>
        <a:lstStyle/>
        <a:p>
          <a:r>
            <a:rPr lang="en-US" sz="2000" dirty="0">
              <a:latin typeface="Trebuchet MS" panose="020B0603020202020204" pitchFamily="34" charset="0"/>
            </a:rPr>
            <a:t>Reduce diversity and complexity of environment – cost savings</a:t>
          </a:r>
        </a:p>
      </dgm:t>
    </dgm:pt>
    <dgm:pt modelId="{6818FF9D-3E16-4908-A564-FF2178EECFDF}" type="parTrans" cxnId="{5ECC794C-6BBB-4190-A6E6-D4C8174686B4}">
      <dgm:prSet/>
      <dgm:spPr/>
      <dgm:t>
        <a:bodyPr/>
        <a:lstStyle/>
        <a:p>
          <a:endParaRPr lang="en-US"/>
        </a:p>
      </dgm:t>
    </dgm:pt>
    <dgm:pt modelId="{A777DC35-E601-43BB-BD26-AF2185340B77}" type="sibTrans" cxnId="{5ECC794C-6BBB-4190-A6E6-D4C8174686B4}">
      <dgm:prSet/>
      <dgm:spPr/>
      <dgm:t>
        <a:bodyPr/>
        <a:lstStyle/>
        <a:p>
          <a:endParaRPr lang="en-US"/>
        </a:p>
      </dgm:t>
    </dgm:pt>
    <dgm:pt modelId="{4AFDDC0F-12A8-4A45-98C6-CDF260E0AB23}" type="pres">
      <dgm:prSet presAssocID="{7DB9B430-96A5-4672-86FB-C9CF38AFDAB9}" presName="linear" presStyleCnt="0">
        <dgm:presLayoutVars>
          <dgm:animLvl val="lvl"/>
          <dgm:resizeHandles val="exact"/>
        </dgm:presLayoutVars>
      </dgm:prSet>
      <dgm:spPr/>
      <dgm:t>
        <a:bodyPr/>
        <a:lstStyle/>
        <a:p>
          <a:endParaRPr lang="en-US"/>
        </a:p>
      </dgm:t>
    </dgm:pt>
    <dgm:pt modelId="{6AFBD72D-F3B2-4DBC-9BE8-E0D16541C8ED}" type="pres">
      <dgm:prSet presAssocID="{23731108-B251-451C-93C5-8A3B900D99BC}" presName="parentText" presStyleLbl="node1" presStyleIdx="0" presStyleCnt="9">
        <dgm:presLayoutVars>
          <dgm:chMax val="0"/>
          <dgm:bulletEnabled val="1"/>
        </dgm:presLayoutVars>
      </dgm:prSet>
      <dgm:spPr/>
      <dgm:t>
        <a:bodyPr/>
        <a:lstStyle/>
        <a:p>
          <a:endParaRPr lang="en-US"/>
        </a:p>
      </dgm:t>
    </dgm:pt>
    <dgm:pt modelId="{BD5EAB51-C616-4B33-839B-626E435944CC}" type="pres">
      <dgm:prSet presAssocID="{A777DC35-E601-43BB-BD26-AF2185340B77}" presName="spacer" presStyleCnt="0"/>
      <dgm:spPr/>
    </dgm:pt>
    <dgm:pt modelId="{90A5832E-68AE-479E-9FEA-EE3EBD31ABF4}" type="pres">
      <dgm:prSet presAssocID="{D61E0559-126C-482E-8077-2B9ED76D2B98}" presName="parentText" presStyleLbl="node1" presStyleIdx="1" presStyleCnt="9">
        <dgm:presLayoutVars>
          <dgm:chMax val="0"/>
          <dgm:bulletEnabled val="1"/>
        </dgm:presLayoutVars>
      </dgm:prSet>
      <dgm:spPr/>
      <dgm:t>
        <a:bodyPr/>
        <a:lstStyle/>
        <a:p>
          <a:endParaRPr lang="en-US"/>
        </a:p>
      </dgm:t>
    </dgm:pt>
    <dgm:pt modelId="{370785EF-FB32-4709-94FD-62DDF8CD6070}" type="pres">
      <dgm:prSet presAssocID="{08E2E7F7-3F83-4608-A752-62811FA1F7CE}" presName="spacer" presStyleCnt="0"/>
      <dgm:spPr/>
    </dgm:pt>
    <dgm:pt modelId="{6AE0BF61-E085-42FE-83F0-A411EDB6C0C8}" type="pres">
      <dgm:prSet presAssocID="{883ABCE5-5CF8-46B4-8EF0-9FB7F819986E}" presName="parentText" presStyleLbl="node1" presStyleIdx="2" presStyleCnt="9">
        <dgm:presLayoutVars>
          <dgm:chMax val="0"/>
          <dgm:bulletEnabled val="1"/>
        </dgm:presLayoutVars>
      </dgm:prSet>
      <dgm:spPr/>
      <dgm:t>
        <a:bodyPr/>
        <a:lstStyle/>
        <a:p>
          <a:endParaRPr lang="en-US"/>
        </a:p>
      </dgm:t>
    </dgm:pt>
    <dgm:pt modelId="{C7AA40AF-248E-49C2-B11F-D86F0C867BD9}" type="pres">
      <dgm:prSet presAssocID="{57747174-520C-4978-8F08-5A60C5999703}" presName="spacer" presStyleCnt="0"/>
      <dgm:spPr/>
    </dgm:pt>
    <dgm:pt modelId="{73CC77C5-0CD3-433B-BE01-06F13016DDF6}" type="pres">
      <dgm:prSet presAssocID="{48A862D2-89F4-467B-AD9E-3E04C374AA27}" presName="parentText" presStyleLbl="node1" presStyleIdx="3" presStyleCnt="9">
        <dgm:presLayoutVars>
          <dgm:chMax val="0"/>
          <dgm:bulletEnabled val="1"/>
        </dgm:presLayoutVars>
      </dgm:prSet>
      <dgm:spPr/>
      <dgm:t>
        <a:bodyPr/>
        <a:lstStyle/>
        <a:p>
          <a:endParaRPr lang="en-US"/>
        </a:p>
      </dgm:t>
    </dgm:pt>
    <dgm:pt modelId="{F3303C77-1BD7-46FE-BD45-323D36BD4B82}" type="pres">
      <dgm:prSet presAssocID="{1FECC29E-FCFB-4F7D-94E9-5704D837F0DD}" presName="spacer" presStyleCnt="0"/>
      <dgm:spPr/>
    </dgm:pt>
    <dgm:pt modelId="{75E2F028-4F43-4378-A362-5CD8B197297C}" type="pres">
      <dgm:prSet presAssocID="{62EFE14D-11C9-488F-AF0B-28A6DCCAFC7D}" presName="parentText" presStyleLbl="node1" presStyleIdx="4" presStyleCnt="9">
        <dgm:presLayoutVars>
          <dgm:chMax val="0"/>
          <dgm:bulletEnabled val="1"/>
        </dgm:presLayoutVars>
      </dgm:prSet>
      <dgm:spPr/>
      <dgm:t>
        <a:bodyPr/>
        <a:lstStyle/>
        <a:p>
          <a:endParaRPr lang="en-US"/>
        </a:p>
      </dgm:t>
    </dgm:pt>
    <dgm:pt modelId="{7F693299-673F-456B-821B-2095FE98FD78}" type="pres">
      <dgm:prSet presAssocID="{87E82673-D90B-49D6-AC98-E3900A1B8A47}" presName="spacer" presStyleCnt="0"/>
      <dgm:spPr/>
    </dgm:pt>
    <dgm:pt modelId="{C153028F-308A-46C1-B3E4-E13E3D234A13}" type="pres">
      <dgm:prSet presAssocID="{C8F585DF-E4B5-49EC-9D1C-9F18FB34C3B9}" presName="parentText" presStyleLbl="node1" presStyleIdx="5" presStyleCnt="9">
        <dgm:presLayoutVars>
          <dgm:chMax val="0"/>
          <dgm:bulletEnabled val="1"/>
        </dgm:presLayoutVars>
      </dgm:prSet>
      <dgm:spPr/>
      <dgm:t>
        <a:bodyPr/>
        <a:lstStyle/>
        <a:p>
          <a:endParaRPr lang="en-US"/>
        </a:p>
      </dgm:t>
    </dgm:pt>
    <dgm:pt modelId="{2EA273BC-18A8-448A-91BE-074D51B33D95}" type="pres">
      <dgm:prSet presAssocID="{853C938A-58F6-4713-891E-813637452D51}" presName="spacer" presStyleCnt="0"/>
      <dgm:spPr/>
    </dgm:pt>
    <dgm:pt modelId="{0C9E4FEF-8932-495B-B75A-56DCA96A9973}" type="pres">
      <dgm:prSet presAssocID="{F3BA2360-0BE2-42DE-AE22-46D87AADC09B}" presName="parentText" presStyleLbl="node1" presStyleIdx="6" presStyleCnt="9">
        <dgm:presLayoutVars>
          <dgm:chMax val="0"/>
          <dgm:bulletEnabled val="1"/>
        </dgm:presLayoutVars>
      </dgm:prSet>
      <dgm:spPr/>
      <dgm:t>
        <a:bodyPr/>
        <a:lstStyle/>
        <a:p>
          <a:endParaRPr lang="en-US"/>
        </a:p>
      </dgm:t>
    </dgm:pt>
    <dgm:pt modelId="{97645075-2234-4B17-B43C-1246E6F8F970}" type="pres">
      <dgm:prSet presAssocID="{E893623F-1E9C-41C4-AA38-4B37FE3B18B5}" presName="spacer" presStyleCnt="0"/>
      <dgm:spPr/>
    </dgm:pt>
    <dgm:pt modelId="{A3C43A47-9290-4C1D-A914-1CDF56260E04}" type="pres">
      <dgm:prSet presAssocID="{7D9EC887-B83D-4363-BA8E-69CE10484E13}" presName="parentText" presStyleLbl="node1" presStyleIdx="7" presStyleCnt="9">
        <dgm:presLayoutVars>
          <dgm:chMax val="0"/>
          <dgm:bulletEnabled val="1"/>
        </dgm:presLayoutVars>
      </dgm:prSet>
      <dgm:spPr/>
      <dgm:t>
        <a:bodyPr/>
        <a:lstStyle/>
        <a:p>
          <a:endParaRPr lang="en-US"/>
        </a:p>
      </dgm:t>
    </dgm:pt>
    <dgm:pt modelId="{6D6376CD-B912-4207-96FF-88778AFAA392}" type="pres">
      <dgm:prSet presAssocID="{2A02EE76-5522-4079-9B8D-6FA76FCB4395}" presName="spacer" presStyleCnt="0"/>
      <dgm:spPr/>
    </dgm:pt>
    <dgm:pt modelId="{B9AE5432-CC02-4C0E-A309-17D2F9F549F1}" type="pres">
      <dgm:prSet presAssocID="{0215881B-F681-44C1-BE87-801DC10ACAA3}" presName="parentText" presStyleLbl="node1" presStyleIdx="8" presStyleCnt="9">
        <dgm:presLayoutVars>
          <dgm:chMax val="0"/>
          <dgm:bulletEnabled val="1"/>
        </dgm:presLayoutVars>
      </dgm:prSet>
      <dgm:spPr/>
      <dgm:t>
        <a:bodyPr/>
        <a:lstStyle/>
        <a:p>
          <a:endParaRPr lang="en-US"/>
        </a:p>
      </dgm:t>
    </dgm:pt>
  </dgm:ptLst>
  <dgm:cxnLst>
    <dgm:cxn modelId="{97DE189A-2159-405F-A6F2-0C3191B0C8BB}" srcId="{7DB9B430-96A5-4672-86FB-C9CF38AFDAB9}" destId="{C8F585DF-E4B5-49EC-9D1C-9F18FB34C3B9}" srcOrd="5" destOrd="0" parTransId="{7BF22BB3-BB9D-4606-8866-8DE69A17A375}" sibTransId="{853C938A-58F6-4713-891E-813637452D51}"/>
    <dgm:cxn modelId="{C5A04603-E12C-46B3-ABC7-451AF509F40D}" srcId="{7DB9B430-96A5-4672-86FB-C9CF38AFDAB9}" destId="{0215881B-F681-44C1-BE87-801DC10ACAA3}" srcOrd="8" destOrd="0" parTransId="{A7D1F1E8-F960-45D8-A9B3-F6CF341666B1}" sibTransId="{1C22D153-3FEF-4357-AD36-455C46F70E2C}"/>
    <dgm:cxn modelId="{38635331-842F-4E39-B3C7-7B1C2337114A}" srcId="{7DB9B430-96A5-4672-86FB-C9CF38AFDAB9}" destId="{F3BA2360-0BE2-42DE-AE22-46D87AADC09B}" srcOrd="6" destOrd="0" parTransId="{2B4F9B14-7ED6-4AAD-B581-DFADEF510E26}" sibTransId="{E893623F-1E9C-41C4-AA38-4B37FE3B18B5}"/>
    <dgm:cxn modelId="{45F21C49-129B-4B2D-A717-D75B94BB69AA}" type="presOf" srcId="{48A862D2-89F4-467B-AD9E-3E04C374AA27}" destId="{73CC77C5-0CD3-433B-BE01-06F13016DDF6}" srcOrd="0" destOrd="0" presId="urn:microsoft.com/office/officeart/2005/8/layout/vList2"/>
    <dgm:cxn modelId="{BF2070AA-6167-4685-8285-8B17F6372ED6}" type="presOf" srcId="{C8F585DF-E4B5-49EC-9D1C-9F18FB34C3B9}" destId="{C153028F-308A-46C1-B3E4-E13E3D234A13}" srcOrd="0" destOrd="0" presId="urn:microsoft.com/office/officeart/2005/8/layout/vList2"/>
    <dgm:cxn modelId="{5D95C046-7FA6-4696-A7B9-DD53BA9508BF}" srcId="{7DB9B430-96A5-4672-86FB-C9CF38AFDAB9}" destId="{883ABCE5-5CF8-46B4-8EF0-9FB7F819986E}" srcOrd="2" destOrd="0" parTransId="{CE59F0DD-8AC1-4DBC-81D8-C77B00FC2444}" sibTransId="{57747174-520C-4978-8F08-5A60C5999703}"/>
    <dgm:cxn modelId="{3CB08B18-B3E4-4BA2-9BE2-4C8A52B8372C}" type="presOf" srcId="{23731108-B251-451C-93C5-8A3B900D99BC}" destId="{6AFBD72D-F3B2-4DBC-9BE8-E0D16541C8ED}" srcOrd="0" destOrd="0" presId="urn:microsoft.com/office/officeart/2005/8/layout/vList2"/>
    <dgm:cxn modelId="{C1C7C780-FEE6-431B-97F5-6E5F775D2A5A}" type="presOf" srcId="{62EFE14D-11C9-488F-AF0B-28A6DCCAFC7D}" destId="{75E2F028-4F43-4378-A362-5CD8B197297C}" srcOrd="0" destOrd="0" presId="urn:microsoft.com/office/officeart/2005/8/layout/vList2"/>
    <dgm:cxn modelId="{6CFE9EDD-A2D0-4458-ABBD-20443064D8C4}" srcId="{7DB9B430-96A5-4672-86FB-C9CF38AFDAB9}" destId="{48A862D2-89F4-467B-AD9E-3E04C374AA27}" srcOrd="3" destOrd="0" parTransId="{63633222-DDA8-465C-B87D-8A98EE2AABB9}" sibTransId="{1FECC29E-FCFB-4F7D-94E9-5704D837F0DD}"/>
    <dgm:cxn modelId="{1854FF51-B8B3-4444-8E77-864073652F6A}" srcId="{7DB9B430-96A5-4672-86FB-C9CF38AFDAB9}" destId="{62EFE14D-11C9-488F-AF0B-28A6DCCAFC7D}" srcOrd="4" destOrd="0" parTransId="{FAEFEB0A-9EC4-459B-8059-3FD637813408}" sibTransId="{87E82673-D90B-49D6-AC98-E3900A1B8A47}"/>
    <dgm:cxn modelId="{8735D56D-C108-466E-8D9F-41BA7B840D37}" type="presOf" srcId="{D61E0559-126C-482E-8077-2B9ED76D2B98}" destId="{90A5832E-68AE-479E-9FEA-EE3EBD31ABF4}" srcOrd="0" destOrd="0" presId="urn:microsoft.com/office/officeart/2005/8/layout/vList2"/>
    <dgm:cxn modelId="{42BED556-F5B8-43D4-A81F-1AA3ED81D551}" type="presOf" srcId="{883ABCE5-5CF8-46B4-8EF0-9FB7F819986E}" destId="{6AE0BF61-E085-42FE-83F0-A411EDB6C0C8}" srcOrd="0" destOrd="0" presId="urn:microsoft.com/office/officeart/2005/8/layout/vList2"/>
    <dgm:cxn modelId="{0434AE45-B370-4C0B-88CA-48EACD19C07F}" srcId="{7DB9B430-96A5-4672-86FB-C9CF38AFDAB9}" destId="{D61E0559-126C-482E-8077-2B9ED76D2B98}" srcOrd="1" destOrd="0" parTransId="{EAA63207-F561-4915-920C-559C51EA8F52}" sibTransId="{08E2E7F7-3F83-4608-A752-62811FA1F7CE}"/>
    <dgm:cxn modelId="{5ECC794C-6BBB-4190-A6E6-D4C8174686B4}" srcId="{7DB9B430-96A5-4672-86FB-C9CF38AFDAB9}" destId="{23731108-B251-451C-93C5-8A3B900D99BC}" srcOrd="0" destOrd="0" parTransId="{6818FF9D-3E16-4908-A564-FF2178EECFDF}" sibTransId="{A777DC35-E601-43BB-BD26-AF2185340B77}"/>
    <dgm:cxn modelId="{A420DD6C-00FB-48AA-B3B3-6B543A0C47B7}" type="presOf" srcId="{F3BA2360-0BE2-42DE-AE22-46D87AADC09B}" destId="{0C9E4FEF-8932-495B-B75A-56DCA96A9973}" srcOrd="0" destOrd="0" presId="urn:microsoft.com/office/officeart/2005/8/layout/vList2"/>
    <dgm:cxn modelId="{FE22817E-166C-49D6-A8C7-76B127627945}" type="presOf" srcId="{7DB9B430-96A5-4672-86FB-C9CF38AFDAB9}" destId="{4AFDDC0F-12A8-4A45-98C6-CDF260E0AB23}" srcOrd="0" destOrd="0" presId="urn:microsoft.com/office/officeart/2005/8/layout/vList2"/>
    <dgm:cxn modelId="{BCD56BAC-BC3D-4F3E-9AF1-C16CC14446FE}" type="presOf" srcId="{0215881B-F681-44C1-BE87-801DC10ACAA3}" destId="{B9AE5432-CC02-4C0E-A309-17D2F9F549F1}" srcOrd="0" destOrd="0" presId="urn:microsoft.com/office/officeart/2005/8/layout/vList2"/>
    <dgm:cxn modelId="{E220C8E4-CCD2-40B7-87DC-FD022C25B10D}" srcId="{7DB9B430-96A5-4672-86FB-C9CF38AFDAB9}" destId="{7D9EC887-B83D-4363-BA8E-69CE10484E13}" srcOrd="7" destOrd="0" parTransId="{62A14A5E-1854-46E4-A68A-DB84890BE6C1}" sibTransId="{2A02EE76-5522-4079-9B8D-6FA76FCB4395}"/>
    <dgm:cxn modelId="{52A26E61-7BAF-4FEA-BC97-797E8E3C36FA}" type="presOf" srcId="{7D9EC887-B83D-4363-BA8E-69CE10484E13}" destId="{A3C43A47-9290-4C1D-A914-1CDF56260E04}" srcOrd="0" destOrd="0" presId="urn:microsoft.com/office/officeart/2005/8/layout/vList2"/>
    <dgm:cxn modelId="{46214C1D-05F3-4369-984C-0E6F48BE125C}" type="presParOf" srcId="{4AFDDC0F-12A8-4A45-98C6-CDF260E0AB23}" destId="{6AFBD72D-F3B2-4DBC-9BE8-E0D16541C8ED}" srcOrd="0" destOrd="0" presId="urn:microsoft.com/office/officeart/2005/8/layout/vList2"/>
    <dgm:cxn modelId="{A1EBB908-710C-458C-8934-FE56B03094C5}" type="presParOf" srcId="{4AFDDC0F-12A8-4A45-98C6-CDF260E0AB23}" destId="{BD5EAB51-C616-4B33-839B-626E435944CC}" srcOrd="1" destOrd="0" presId="urn:microsoft.com/office/officeart/2005/8/layout/vList2"/>
    <dgm:cxn modelId="{40E86C39-1FD1-4EEF-A495-FDB7F7EC8E7E}" type="presParOf" srcId="{4AFDDC0F-12A8-4A45-98C6-CDF260E0AB23}" destId="{90A5832E-68AE-479E-9FEA-EE3EBD31ABF4}" srcOrd="2" destOrd="0" presId="urn:microsoft.com/office/officeart/2005/8/layout/vList2"/>
    <dgm:cxn modelId="{AEE63D6E-71B3-4E38-AE41-CEE45EC027F9}" type="presParOf" srcId="{4AFDDC0F-12A8-4A45-98C6-CDF260E0AB23}" destId="{370785EF-FB32-4709-94FD-62DDF8CD6070}" srcOrd="3" destOrd="0" presId="urn:microsoft.com/office/officeart/2005/8/layout/vList2"/>
    <dgm:cxn modelId="{AC83185B-FB38-4E0B-A60B-3EE1BC4A9993}" type="presParOf" srcId="{4AFDDC0F-12A8-4A45-98C6-CDF260E0AB23}" destId="{6AE0BF61-E085-42FE-83F0-A411EDB6C0C8}" srcOrd="4" destOrd="0" presId="urn:microsoft.com/office/officeart/2005/8/layout/vList2"/>
    <dgm:cxn modelId="{38C5B851-DAE3-4F5B-836A-C2B48DA91E2C}" type="presParOf" srcId="{4AFDDC0F-12A8-4A45-98C6-CDF260E0AB23}" destId="{C7AA40AF-248E-49C2-B11F-D86F0C867BD9}" srcOrd="5" destOrd="0" presId="urn:microsoft.com/office/officeart/2005/8/layout/vList2"/>
    <dgm:cxn modelId="{843C84F1-1CE5-4900-B95C-CF78420B6C6D}" type="presParOf" srcId="{4AFDDC0F-12A8-4A45-98C6-CDF260E0AB23}" destId="{73CC77C5-0CD3-433B-BE01-06F13016DDF6}" srcOrd="6" destOrd="0" presId="urn:microsoft.com/office/officeart/2005/8/layout/vList2"/>
    <dgm:cxn modelId="{601F86F7-08DD-4BBA-A068-3C9491E70FA5}" type="presParOf" srcId="{4AFDDC0F-12A8-4A45-98C6-CDF260E0AB23}" destId="{F3303C77-1BD7-46FE-BD45-323D36BD4B82}" srcOrd="7" destOrd="0" presId="urn:microsoft.com/office/officeart/2005/8/layout/vList2"/>
    <dgm:cxn modelId="{00B3514F-E796-4990-A4B3-3D3345AAE60F}" type="presParOf" srcId="{4AFDDC0F-12A8-4A45-98C6-CDF260E0AB23}" destId="{75E2F028-4F43-4378-A362-5CD8B197297C}" srcOrd="8" destOrd="0" presId="urn:microsoft.com/office/officeart/2005/8/layout/vList2"/>
    <dgm:cxn modelId="{B3B0D9B3-6A27-4F4B-99F5-62C62EEC5FBA}" type="presParOf" srcId="{4AFDDC0F-12A8-4A45-98C6-CDF260E0AB23}" destId="{7F693299-673F-456B-821B-2095FE98FD78}" srcOrd="9" destOrd="0" presId="urn:microsoft.com/office/officeart/2005/8/layout/vList2"/>
    <dgm:cxn modelId="{F83DF692-1DBE-466F-9A05-DD993B776035}" type="presParOf" srcId="{4AFDDC0F-12A8-4A45-98C6-CDF260E0AB23}" destId="{C153028F-308A-46C1-B3E4-E13E3D234A13}" srcOrd="10" destOrd="0" presId="urn:microsoft.com/office/officeart/2005/8/layout/vList2"/>
    <dgm:cxn modelId="{7BCEC8D0-6842-4603-91F7-961B511171C3}" type="presParOf" srcId="{4AFDDC0F-12A8-4A45-98C6-CDF260E0AB23}" destId="{2EA273BC-18A8-448A-91BE-074D51B33D95}" srcOrd="11" destOrd="0" presId="urn:microsoft.com/office/officeart/2005/8/layout/vList2"/>
    <dgm:cxn modelId="{18E442E2-7745-4B2F-BC49-67A0E31E3B65}" type="presParOf" srcId="{4AFDDC0F-12A8-4A45-98C6-CDF260E0AB23}" destId="{0C9E4FEF-8932-495B-B75A-56DCA96A9973}" srcOrd="12" destOrd="0" presId="urn:microsoft.com/office/officeart/2005/8/layout/vList2"/>
    <dgm:cxn modelId="{698E6B76-B46D-4DBA-B938-D8E7ABBC1EC1}" type="presParOf" srcId="{4AFDDC0F-12A8-4A45-98C6-CDF260E0AB23}" destId="{97645075-2234-4B17-B43C-1246E6F8F970}" srcOrd="13" destOrd="0" presId="urn:microsoft.com/office/officeart/2005/8/layout/vList2"/>
    <dgm:cxn modelId="{0A41876A-8269-4212-9E71-1422D0A692F0}" type="presParOf" srcId="{4AFDDC0F-12A8-4A45-98C6-CDF260E0AB23}" destId="{A3C43A47-9290-4C1D-A914-1CDF56260E04}" srcOrd="14" destOrd="0" presId="urn:microsoft.com/office/officeart/2005/8/layout/vList2"/>
    <dgm:cxn modelId="{4ED48FBC-0397-4507-89DF-AF1A84CFD59F}" type="presParOf" srcId="{4AFDDC0F-12A8-4A45-98C6-CDF260E0AB23}" destId="{6D6376CD-B912-4207-96FF-88778AFAA392}" srcOrd="15" destOrd="0" presId="urn:microsoft.com/office/officeart/2005/8/layout/vList2"/>
    <dgm:cxn modelId="{3D1C5FC6-06CF-4499-8A31-F785E0C8CE91}" type="presParOf" srcId="{4AFDDC0F-12A8-4A45-98C6-CDF260E0AB23}" destId="{B9AE5432-CC02-4C0E-A309-17D2F9F549F1}"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687A96-31F4-49F1-A253-EF24803C7B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F1B60AB-4A48-4CC4-BB2C-461B82993187}">
      <dgm:prSet/>
      <dgm:spPr>
        <a:solidFill>
          <a:srgbClr val="005482"/>
        </a:solidFill>
      </dgm:spPr>
      <dgm:t>
        <a:bodyPr/>
        <a:lstStyle/>
        <a:p>
          <a:r>
            <a:rPr lang="en-US" dirty="0">
              <a:latin typeface="Trebuchet MS" panose="020B0603020202020204" pitchFamily="34" charset="0"/>
            </a:rPr>
            <a:t>Agency/workforce resistance to change</a:t>
          </a:r>
        </a:p>
      </dgm:t>
    </dgm:pt>
    <dgm:pt modelId="{C018F217-2BE5-45DF-8BD9-99A437AAB90A}" type="parTrans" cxnId="{EE21F57E-6BA7-476A-8432-EA36B4B88634}">
      <dgm:prSet/>
      <dgm:spPr/>
      <dgm:t>
        <a:bodyPr/>
        <a:lstStyle/>
        <a:p>
          <a:endParaRPr lang="en-US"/>
        </a:p>
      </dgm:t>
    </dgm:pt>
    <dgm:pt modelId="{D13F4ACA-D4CA-40B3-9F7C-84DE840712C1}" type="sibTrans" cxnId="{EE21F57E-6BA7-476A-8432-EA36B4B88634}">
      <dgm:prSet/>
      <dgm:spPr/>
      <dgm:t>
        <a:bodyPr/>
        <a:lstStyle/>
        <a:p>
          <a:endParaRPr lang="en-US"/>
        </a:p>
      </dgm:t>
    </dgm:pt>
    <dgm:pt modelId="{CC5C8EB9-0DCA-47A8-BF32-F9DEC6CD3E80}">
      <dgm:prSet/>
      <dgm:spPr>
        <a:solidFill>
          <a:srgbClr val="005482"/>
        </a:solidFill>
      </dgm:spPr>
      <dgm:t>
        <a:bodyPr/>
        <a:lstStyle/>
        <a:p>
          <a:r>
            <a:rPr lang="en-US">
              <a:latin typeface="Trebuchet MS" panose="020B0603020202020204" pitchFamily="34" charset="0"/>
            </a:rPr>
            <a:t>Agencies desire to remain autonomous</a:t>
          </a:r>
        </a:p>
      </dgm:t>
    </dgm:pt>
    <dgm:pt modelId="{FA9FD2F9-D903-415F-8759-AFC1D74A7026}" type="parTrans" cxnId="{09D2BDD3-43C0-4A14-BD4A-6335B46C3B8E}">
      <dgm:prSet/>
      <dgm:spPr/>
      <dgm:t>
        <a:bodyPr/>
        <a:lstStyle/>
        <a:p>
          <a:endParaRPr lang="en-US"/>
        </a:p>
      </dgm:t>
    </dgm:pt>
    <dgm:pt modelId="{5FC9F5AD-19E6-474F-B3FB-EC1E2DABF154}" type="sibTrans" cxnId="{09D2BDD3-43C0-4A14-BD4A-6335B46C3B8E}">
      <dgm:prSet/>
      <dgm:spPr/>
      <dgm:t>
        <a:bodyPr/>
        <a:lstStyle/>
        <a:p>
          <a:endParaRPr lang="en-US"/>
        </a:p>
      </dgm:t>
    </dgm:pt>
    <dgm:pt modelId="{B1731602-5A96-4203-88B4-EA90ACBD1842}">
      <dgm:prSet/>
      <dgm:spPr>
        <a:solidFill>
          <a:srgbClr val="005482"/>
        </a:solidFill>
      </dgm:spPr>
      <dgm:t>
        <a:bodyPr/>
        <a:lstStyle/>
        <a:p>
          <a:r>
            <a:rPr lang="en-US" dirty="0">
              <a:latin typeface="Trebuchet MS" panose="020B0603020202020204" pitchFamily="34" charset="0"/>
            </a:rPr>
            <a:t>Problems moving infrastructure from the agencies</a:t>
          </a:r>
        </a:p>
      </dgm:t>
    </dgm:pt>
    <dgm:pt modelId="{4E06D52A-AA20-40BB-881C-1F072F128CAE}" type="parTrans" cxnId="{5B127822-5E75-4A79-BA7D-94268964BF24}">
      <dgm:prSet/>
      <dgm:spPr/>
      <dgm:t>
        <a:bodyPr/>
        <a:lstStyle/>
        <a:p>
          <a:endParaRPr lang="en-US"/>
        </a:p>
      </dgm:t>
    </dgm:pt>
    <dgm:pt modelId="{AFADC318-1D11-4104-8A62-BD12435C5928}" type="sibTrans" cxnId="{5B127822-5E75-4A79-BA7D-94268964BF24}">
      <dgm:prSet/>
      <dgm:spPr/>
      <dgm:t>
        <a:bodyPr/>
        <a:lstStyle/>
        <a:p>
          <a:endParaRPr lang="en-US"/>
        </a:p>
      </dgm:t>
    </dgm:pt>
    <dgm:pt modelId="{33C02A8F-9197-4D39-A55E-700F21C92C0B}">
      <dgm:prSet/>
      <dgm:spPr>
        <a:solidFill>
          <a:srgbClr val="005482"/>
        </a:solidFill>
      </dgm:spPr>
      <dgm:t>
        <a:bodyPr/>
        <a:lstStyle/>
        <a:p>
          <a:r>
            <a:rPr lang="en-US">
              <a:latin typeface="Trebuchet MS" panose="020B0603020202020204" pitchFamily="34" charset="0"/>
            </a:rPr>
            <a:t>Backlash when consolidation doesn’t meet agency business needs</a:t>
          </a:r>
        </a:p>
      </dgm:t>
    </dgm:pt>
    <dgm:pt modelId="{5E1271E2-D6CD-455A-8AF3-EB36ABC1E2E4}" type="parTrans" cxnId="{7FFC1D12-50D2-4F79-A511-EF920DF7DAF5}">
      <dgm:prSet/>
      <dgm:spPr/>
      <dgm:t>
        <a:bodyPr/>
        <a:lstStyle/>
        <a:p>
          <a:endParaRPr lang="en-US"/>
        </a:p>
      </dgm:t>
    </dgm:pt>
    <dgm:pt modelId="{C3526683-FD46-4DF3-AEB6-D052B4A346C1}" type="sibTrans" cxnId="{7FFC1D12-50D2-4F79-A511-EF920DF7DAF5}">
      <dgm:prSet/>
      <dgm:spPr/>
      <dgm:t>
        <a:bodyPr/>
        <a:lstStyle/>
        <a:p>
          <a:endParaRPr lang="en-US"/>
        </a:p>
      </dgm:t>
    </dgm:pt>
    <dgm:pt modelId="{259C5C87-88CD-41B3-85BD-0CEAD011C317}">
      <dgm:prSet/>
      <dgm:spPr>
        <a:solidFill>
          <a:srgbClr val="005482"/>
        </a:solidFill>
      </dgm:spPr>
      <dgm:t>
        <a:bodyPr/>
        <a:lstStyle/>
        <a:p>
          <a:r>
            <a:rPr lang="en-US" dirty="0">
              <a:latin typeface="Trebuchet MS" panose="020B0603020202020204" pitchFamily="34" charset="0"/>
            </a:rPr>
            <a:t>Higher than projected costs</a:t>
          </a:r>
        </a:p>
      </dgm:t>
    </dgm:pt>
    <dgm:pt modelId="{7B49D025-1F09-4E16-B45F-177F176EBF87}" type="parTrans" cxnId="{ADCC1DBF-398B-4DA1-ABA5-56BAE7D35CAD}">
      <dgm:prSet/>
      <dgm:spPr/>
      <dgm:t>
        <a:bodyPr/>
        <a:lstStyle/>
        <a:p>
          <a:endParaRPr lang="en-US"/>
        </a:p>
      </dgm:t>
    </dgm:pt>
    <dgm:pt modelId="{19B7D49F-9118-49D5-B3FC-ADCBDF172CE8}" type="sibTrans" cxnId="{ADCC1DBF-398B-4DA1-ABA5-56BAE7D35CAD}">
      <dgm:prSet/>
      <dgm:spPr/>
      <dgm:t>
        <a:bodyPr/>
        <a:lstStyle/>
        <a:p>
          <a:endParaRPr lang="en-US"/>
        </a:p>
      </dgm:t>
    </dgm:pt>
    <dgm:pt modelId="{9B971978-56EA-4145-8246-60125B3B8766}">
      <dgm:prSet/>
      <dgm:spPr>
        <a:solidFill>
          <a:srgbClr val="005482"/>
        </a:solidFill>
      </dgm:spPr>
      <dgm:t>
        <a:bodyPr/>
        <a:lstStyle/>
        <a:p>
          <a:r>
            <a:rPr lang="en-US">
              <a:latin typeface="Trebuchet MS" panose="020B0603020202020204" pitchFamily="34" charset="0"/>
            </a:rPr>
            <a:t>Seeking exemptions from federal statutory and regulatory requirements</a:t>
          </a:r>
        </a:p>
      </dgm:t>
    </dgm:pt>
    <dgm:pt modelId="{8A80F643-711C-44AB-88DA-0BA506581FE7}" type="parTrans" cxnId="{A072B932-6E74-4BC8-85D3-AF4199564B8D}">
      <dgm:prSet/>
      <dgm:spPr/>
      <dgm:t>
        <a:bodyPr/>
        <a:lstStyle/>
        <a:p>
          <a:endParaRPr lang="en-US"/>
        </a:p>
      </dgm:t>
    </dgm:pt>
    <dgm:pt modelId="{D7DB2B60-6588-4C40-8782-C60568E24D7E}" type="sibTrans" cxnId="{A072B932-6E74-4BC8-85D3-AF4199564B8D}">
      <dgm:prSet/>
      <dgm:spPr/>
      <dgm:t>
        <a:bodyPr/>
        <a:lstStyle/>
        <a:p>
          <a:endParaRPr lang="en-US"/>
        </a:p>
      </dgm:t>
    </dgm:pt>
    <dgm:pt modelId="{00330810-9A60-4F36-892A-02413C06BC14}">
      <dgm:prSet/>
      <dgm:spPr>
        <a:solidFill>
          <a:srgbClr val="005482"/>
        </a:solidFill>
      </dgm:spPr>
      <dgm:t>
        <a:bodyPr/>
        <a:lstStyle/>
        <a:p>
          <a:r>
            <a:rPr lang="en-US" dirty="0">
              <a:latin typeface="Trebuchet MS" panose="020B0603020202020204" pitchFamily="34" charset="0"/>
            </a:rPr>
            <a:t>Lack of funding/investment to prepare for consolidation</a:t>
          </a:r>
        </a:p>
      </dgm:t>
    </dgm:pt>
    <dgm:pt modelId="{55872EB0-8CFF-4BD9-A560-68FC4D53AB61}" type="parTrans" cxnId="{71A73819-F3EF-4456-AEBD-C1260BA3A2D1}">
      <dgm:prSet/>
      <dgm:spPr/>
      <dgm:t>
        <a:bodyPr/>
        <a:lstStyle/>
        <a:p>
          <a:endParaRPr lang="en-US"/>
        </a:p>
      </dgm:t>
    </dgm:pt>
    <dgm:pt modelId="{B98B1467-293C-44A9-9D1A-8AED57FF4B4A}" type="sibTrans" cxnId="{71A73819-F3EF-4456-AEBD-C1260BA3A2D1}">
      <dgm:prSet/>
      <dgm:spPr/>
      <dgm:t>
        <a:bodyPr/>
        <a:lstStyle/>
        <a:p>
          <a:endParaRPr lang="en-US"/>
        </a:p>
      </dgm:t>
    </dgm:pt>
    <dgm:pt modelId="{5AB903E0-B94D-4713-8A46-5AAF5C1753CC}" type="pres">
      <dgm:prSet presAssocID="{14687A96-31F4-49F1-A253-EF24803C7BE4}" presName="linear" presStyleCnt="0">
        <dgm:presLayoutVars>
          <dgm:animLvl val="lvl"/>
          <dgm:resizeHandles val="exact"/>
        </dgm:presLayoutVars>
      </dgm:prSet>
      <dgm:spPr/>
      <dgm:t>
        <a:bodyPr/>
        <a:lstStyle/>
        <a:p>
          <a:endParaRPr lang="en-US"/>
        </a:p>
      </dgm:t>
    </dgm:pt>
    <dgm:pt modelId="{5D2CB03C-C887-4B46-8608-6353EDACAC9B}" type="pres">
      <dgm:prSet presAssocID="{5F1B60AB-4A48-4CC4-BB2C-461B82993187}" presName="parentText" presStyleLbl="node1" presStyleIdx="0" presStyleCnt="7">
        <dgm:presLayoutVars>
          <dgm:chMax val="0"/>
          <dgm:bulletEnabled val="1"/>
        </dgm:presLayoutVars>
      </dgm:prSet>
      <dgm:spPr/>
      <dgm:t>
        <a:bodyPr/>
        <a:lstStyle/>
        <a:p>
          <a:endParaRPr lang="en-US"/>
        </a:p>
      </dgm:t>
    </dgm:pt>
    <dgm:pt modelId="{39D1E2E5-42BF-4369-9926-1CFF3415F392}" type="pres">
      <dgm:prSet presAssocID="{D13F4ACA-D4CA-40B3-9F7C-84DE840712C1}" presName="spacer" presStyleCnt="0"/>
      <dgm:spPr/>
    </dgm:pt>
    <dgm:pt modelId="{DC979F68-1EAB-411D-8481-AB1BBCFF8F21}" type="pres">
      <dgm:prSet presAssocID="{00330810-9A60-4F36-892A-02413C06BC14}" presName="parentText" presStyleLbl="node1" presStyleIdx="1" presStyleCnt="7">
        <dgm:presLayoutVars>
          <dgm:chMax val="0"/>
          <dgm:bulletEnabled val="1"/>
        </dgm:presLayoutVars>
      </dgm:prSet>
      <dgm:spPr/>
      <dgm:t>
        <a:bodyPr/>
        <a:lstStyle/>
        <a:p>
          <a:endParaRPr lang="en-US"/>
        </a:p>
      </dgm:t>
    </dgm:pt>
    <dgm:pt modelId="{044AB919-D831-499F-A40D-6D558C5A55CD}" type="pres">
      <dgm:prSet presAssocID="{B98B1467-293C-44A9-9D1A-8AED57FF4B4A}" presName="spacer" presStyleCnt="0"/>
      <dgm:spPr/>
    </dgm:pt>
    <dgm:pt modelId="{29E0A958-A5F1-4D3F-A726-5E65D1C3C198}" type="pres">
      <dgm:prSet presAssocID="{CC5C8EB9-0DCA-47A8-BF32-F9DEC6CD3E80}" presName="parentText" presStyleLbl="node1" presStyleIdx="2" presStyleCnt="7">
        <dgm:presLayoutVars>
          <dgm:chMax val="0"/>
          <dgm:bulletEnabled val="1"/>
        </dgm:presLayoutVars>
      </dgm:prSet>
      <dgm:spPr/>
      <dgm:t>
        <a:bodyPr/>
        <a:lstStyle/>
        <a:p>
          <a:endParaRPr lang="en-US"/>
        </a:p>
      </dgm:t>
    </dgm:pt>
    <dgm:pt modelId="{E316FD52-040B-47D3-80E8-DFA65BF8DFA0}" type="pres">
      <dgm:prSet presAssocID="{5FC9F5AD-19E6-474F-B3FB-EC1E2DABF154}" presName="spacer" presStyleCnt="0"/>
      <dgm:spPr/>
    </dgm:pt>
    <dgm:pt modelId="{E6E846D6-4604-4968-821F-B9D878793792}" type="pres">
      <dgm:prSet presAssocID="{B1731602-5A96-4203-88B4-EA90ACBD1842}" presName="parentText" presStyleLbl="node1" presStyleIdx="3" presStyleCnt="7">
        <dgm:presLayoutVars>
          <dgm:chMax val="0"/>
          <dgm:bulletEnabled val="1"/>
        </dgm:presLayoutVars>
      </dgm:prSet>
      <dgm:spPr/>
      <dgm:t>
        <a:bodyPr/>
        <a:lstStyle/>
        <a:p>
          <a:endParaRPr lang="en-US"/>
        </a:p>
      </dgm:t>
    </dgm:pt>
    <dgm:pt modelId="{8ADFC8CA-8B44-4CDC-9CC9-73FD83F9E448}" type="pres">
      <dgm:prSet presAssocID="{AFADC318-1D11-4104-8A62-BD12435C5928}" presName="spacer" presStyleCnt="0"/>
      <dgm:spPr/>
    </dgm:pt>
    <dgm:pt modelId="{59042746-AE70-4B16-B729-CFF4709C3456}" type="pres">
      <dgm:prSet presAssocID="{33C02A8F-9197-4D39-A55E-700F21C92C0B}" presName="parentText" presStyleLbl="node1" presStyleIdx="4" presStyleCnt="7">
        <dgm:presLayoutVars>
          <dgm:chMax val="0"/>
          <dgm:bulletEnabled val="1"/>
        </dgm:presLayoutVars>
      </dgm:prSet>
      <dgm:spPr/>
      <dgm:t>
        <a:bodyPr/>
        <a:lstStyle/>
        <a:p>
          <a:endParaRPr lang="en-US"/>
        </a:p>
      </dgm:t>
    </dgm:pt>
    <dgm:pt modelId="{8D2B1909-C8CC-4BE3-99D6-26EF620CE631}" type="pres">
      <dgm:prSet presAssocID="{C3526683-FD46-4DF3-AEB6-D052B4A346C1}" presName="spacer" presStyleCnt="0"/>
      <dgm:spPr/>
    </dgm:pt>
    <dgm:pt modelId="{C6937480-9299-4BAB-A4EA-33BEA61342BD}" type="pres">
      <dgm:prSet presAssocID="{259C5C87-88CD-41B3-85BD-0CEAD011C317}" presName="parentText" presStyleLbl="node1" presStyleIdx="5" presStyleCnt="7">
        <dgm:presLayoutVars>
          <dgm:chMax val="0"/>
          <dgm:bulletEnabled val="1"/>
        </dgm:presLayoutVars>
      </dgm:prSet>
      <dgm:spPr/>
      <dgm:t>
        <a:bodyPr/>
        <a:lstStyle/>
        <a:p>
          <a:endParaRPr lang="en-US"/>
        </a:p>
      </dgm:t>
    </dgm:pt>
    <dgm:pt modelId="{9184C93C-A74A-4C82-A0A0-00BA8BD89A99}" type="pres">
      <dgm:prSet presAssocID="{19B7D49F-9118-49D5-B3FC-ADCBDF172CE8}" presName="spacer" presStyleCnt="0"/>
      <dgm:spPr/>
    </dgm:pt>
    <dgm:pt modelId="{04DD34AD-1499-45BC-AD0E-25CACBA60CE6}" type="pres">
      <dgm:prSet presAssocID="{9B971978-56EA-4145-8246-60125B3B8766}" presName="parentText" presStyleLbl="node1" presStyleIdx="6" presStyleCnt="7">
        <dgm:presLayoutVars>
          <dgm:chMax val="0"/>
          <dgm:bulletEnabled val="1"/>
        </dgm:presLayoutVars>
      </dgm:prSet>
      <dgm:spPr/>
      <dgm:t>
        <a:bodyPr/>
        <a:lstStyle/>
        <a:p>
          <a:endParaRPr lang="en-US"/>
        </a:p>
      </dgm:t>
    </dgm:pt>
  </dgm:ptLst>
  <dgm:cxnLst>
    <dgm:cxn modelId="{A072B932-6E74-4BC8-85D3-AF4199564B8D}" srcId="{14687A96-31F4-49F1-A253-EF24803C7BE4}" destId="{9B971978-56EA-4145-8246-60125B3B8766}" srcOrd="6" destOrd="0" parTransId="{8A80F643-711C-44AB-88DA-0BA506581FE7}" sibTransId="{D7DB2B60-6588-4C40-8782-C60568E24D7E}"/>
    <dgm:cxn modelId="{D6439AE2-0E31-4314-9716-AA0FADD65887}" type="presOf" srcId="{33C02A8F-9197-4D39-A55E-700F21C92C0B}" destId="{59042746-AE70-4B16-B729-CFF4709C3456}" srcOrd="0" destOrd="0" presId="urn:microsoft.com/office/officeart/2005/8/layout/vList2"/>
    <dgm:cxn modelId="{09D2BDD3-43C0-4A14-BD4A-6335B46C3B8E}" srcId="{14687A96-31F4-49F1-A253-EF24803C7BE4}" destId="{CC5C8EB9-0DCA-47A8-BF32-F9DEC6CD3E80}" srcOrd="2" destOrd="0" parTransId="{FA9FD2F9-D903-415F-8759-AFC1D74A7026}" sibTransId="{5FC9F5AD-19E6-474F-B3FB-EC1E2DABF154}"/>
    <dgm:cxn modelId="{C9931558-9DF5-4BB3-91BA-66EB01567A03}" type="presOf" srcId="{CC5C8EB9-0DCA-47A8-BF32-F9DEC6CD3E80}" destId="{29E0A958-A5F1-4D3F-A726-5E65D1C3C198}" srcOrd="0" destOrd="0" presId="urn:microsoft.com/office/officeart/2005/8/layout/vList2"/>
    <dgm:cxn modelId="{5B127822-5E75-4A79-BA7D-94268964BF24}" srcId="{14687A96-31F4-49F1-A253-EF24803C7BE4}" destId="{B1731602-5A96-4203-88B4-EA90ACBD1842}" srcOrd="3" destOrd="0" parTransId="{4E06D52A-AA20-40BB-881C-1F072F128CAE}" sibTransId="{AFADC318-1D11-4104-8A62-BD12435C5928}"/>
    <dgm:cxn modelId="{06201DC6-739A-4680-A8F7-858486484322}" type="presOf" srcId="{B1731602-5A96-4203-88B4-EA90ACBD1842}" destId="{E6E846D6-4604-4968-821F-B9D878793792}" srcOrd="0" destOrd="0" presId="urn:microsoft.com/office/officeart/2005/8/layout/vList2"/>
    <dgm:cxn modelId="{051C95C0-C4F8-4A64-8DD1-25852B3FC938}" type="presOf" srcId="{00330810-9A60-4F36-892A-02413C06BC14}" destId="{DC979F68-1EAB-411D-8481-AB1BBCFF8F21}" srcOrd="0" destOrd="0" presId="urn:microsoft.com/office/officeart/2005/8/layout/vList2"/>
    <dgm:cxn modelId="{1BD9247D-A81B-4808-839D-E5FCAB4DC3FA}" type="presOf" srcId="{259C5C87-88CD-41B3-85BD-0CEAD011C317}" destId="{C6937480-9299-4BAB-A4EA-33BEA61342BD}" srcOrd="0" destOrd="0" presId="urn:microsoft.com/office/officeart/2005/8/layout/vList2"/>
    <dgm:cxn modelId="{EE21F57E-6BA7-476A-8432-EA36B4B88634}" srcId="{14687A96-31F4-49F1-A253-EF24803C7BE4}" destId="{5F1B60AB-4A48-4CC4-BB2C-461B82993187}" srcOrd="0" destOrd="0" parTransId="{C018F217-2BE5-45DF-8BD9-99A437AAB90A}" sibTransId="{D13F4ACA-D4CA-40B3-9F7C-84DE840712C1}"/>
    <dgm:cxn modelId="{E160E588-B954-41E2-B813-A7BFCE911330}" type="presOf" srcId="{14687A96-31F4-49F1-A253-EF24803C7BE4}" destId="{5AB903E0-B94D-4713-8A46-5AAF5C1753CC}" srcOrd="0" destOrd="0" presId="urn:microsoft.com/office/officeart/2005/8/layout/vList2"/>
    <dgm:cxn modelId="{7FFC1D12-50D2-4F79-A511-EF920DF7DAF5}" srcId="{14687A96-31F4-49F1-A253-EF24803C7BE4}" destId="{33C02A8F-9197-4D39-A55E-700F21C92C0B}" srcOrd="4" destOrd="0" parTransId="{5E1271E2-D6CD-455A-8AF3-EB36ABC1E2E4}" sibTransId="{C3526683-FD46-4DF3-AEB6-D052B4A346C1}"/>
    <dgm:cxn modelId="{AA4625EB-6D46-4167-8DF0-AE522E1A98B2}" type="presOf" srcId="{5F1B60AB-4A48-4CC4-BB2C-461B82993187}" destId="{5D2CB03C-C887-4B46-8608-6353EDACAC9B}" srcOrd="0" destOrd="0" presId="urn:microsoft.com/office/officeart/2005/8/layout/vList2"/>
    <dgm:cxn modelId="{ADCC1DBF-398B-4DA1-ABA5-56BAE7D35CAD}" srcId="{14687A96-31F4-49F1-A253-EF24803C7BE4}" destId="{259C5C87-88CD-41B3-85BD-0CEAD011C317}" srcOrd="5" destOrd="0" parTransId="{7B49D025-1F09-4E16-B45F-177F176EBF87}" sibTransId="{19B7D49F-9118-49D5-B3FC-ADCBDF172CE8}"/>
    <dgm:cxn modelId="{71A73819-F3EF-4456-AEBD-C1260BA3A2D1}" srcId="{14687A96-31F4-49F1-A253-EF24803C7BE4}" destId="{00330810-9A60-4F36-892A-02413C06BC14}" srcOrd="1" destOrd="0" parTransId="{55872EB0-8CFF-4BD9-A560-68FC4D53AB61}" sibTransId="{B98B1467-293C-44A9-9D1A-8AED57FF4B4A}"/>
    <dgm:cxn modelId="{F429C248-1CE1-4B81-9C01-533B064BE8EE}" type="presOf" srcId="{9B971978-56EA-4145-8246-60125B3B8766}" destId="{04DD34AD-1499-45BC-AD0E-25CACBA60CE6}" srcOrd="0" destOrd="0" presId="urn:microsoft.com/office/officeart/2005/8/layout/vList2"/>
    <dgm:cxn modelId="{2DCCD0A4-B9B5-4A0C-B122-4A28CCA80FA1}" type="presParOf" srcId="{5AB903E0-B94D-4713-8A46-5AAF5C1753CC}" destId="{5D2CB03C-C887-4B46-8608-6353EDACAC9B}" srcOrd="0" destOrd="0" presId="urn:microsoft.com/office/officeart/2005/8/layout/vList2"/>
    <dgm:cxn modelId="{1E3795AA-90DA-4F24-9806-C16BE34CC9D0}" type="presParOf" srcId="{5AB903E0-B94D-4713-8A46-5AAF5C1753CC}" destId="{39D1E2E5-42BF-4369-9926-1CFF3415F392}" srcOrd="1" destOrd="0" presId="urn:microsoft.com/office/officeart/2005/8/layout/vList2"/>
    <dgm:cxn modelId="{97AEE9E6-2207-4FC3-97D4-793B59C1A55E}" type="presParOf" srcId="{5AB903E0-B94D-4713-8A46-5AAF5C1753CC}" destId="{DC979F68-1EAB-411D-8481-AB1BBCFF8F21}" srcOrd="2" destOrd="0" presId="urn:microsoft.com/office/officeart/2005/8/layout/vList2"/>
    <dgm:cxn modelId="{26E773FC-2601-4FBD-AEB5-63789D4FA4A9}" type="presParOf" srcId="{5AB903E0-B94D-4713-8A46-5AAF5C1753CC}" destId="{044AB919-D831-499F-A40D-6D558C5A55CD}" srcOrd="3" destOrd="0" presId="urn:microsoft.com/office/officeart/2005/8/layout/vList2"/>
    <dgm:cxn modelId="{BEC23295-647E-4CF5-95B8-2701E389F61A}" type="presParOf" srcId="{5AB903E0-B94D-4713-8A46-5AAF5C1753CC}" destId="{29E0A958-A5F1-4D3F-A726-5E65D1C3C198}" srcOrd="4" destOrd="0" presId="urn:microsoft.com/office/officeart/2005/8/layout/vList2"/>
    <dgm:cxn modelId="{EE88E1CC-26D1-46E6-B2FF-14DE21FF0DC7}" type="presParOf" srcId="{5AB903E0-B94D-4713-8A46-5AAF5C1753CC}" destId="{E316FD52-040B-47D3-80E8-DFA65BF8DFA0}" srcOrd="5" destOrd="0" presId="urn:microsoft.com/office/officeart/2005/8/layout/vList2"/>
    <dgm:cxn modelId="{5DE36CA9-F972-4E4D-B998-59741F20AA69}" type="presParOf" srcId="{5AB903E0-B94D-4713-8A46-5AAF5C1753CC}" destId="{E6E846D6-4604-4968-821F-B9D878793792}" srcOrd="6" destOrd="0" presId="urn:microsoft.com/office/officeart/2005/8/layout/vList2"/>
    <dgm:cxn modelId="{94A98480-C193-4F96-BC47-CB918C4CD23A}" type="presParOf" srcId="{5AB903E0-B94D-4713-8A46-5AAF5C1753CC}" destId="{8ADFC8CA-8B44-4CDC-9CC9-73FD83F9E448}" srcOrd="7" destOrd="0" presId="urn:microsoft.com/office/officeart/2005/8/layout/vList2"/>
    <dgm:cxn modelId="{D82DDA1E-3799-47D0-94A9-815BD49F3158}" type="presParOf" srcId="{5AB903E0-B94D-4713-8A46-5AAF5C1753CC}" destId="{59042746-AE70-4B16-B729-CFF4709C3456}" srcOrd="8" destOrd="0" presId="urn:microsoft.com/office/officeart/2005/8/layout/vList2"/>
    <dgm:cxn modelId="{2BCF3EA1-54B1-4AA0-B4A0-662DD7B1F2A4}" type="presParOf" srcId="{5AB903E0-B94D-4713-8A46-5AAF5C1753CC}" destId="{8D2B1909-C8CC-4BE3-99D6-26EF620CE631}" srcOrd="9" destOrd="0" presId="urn:microsoft.com/office/officeart/2005/8/layout/vList2"/>
    <dgm:cxn modelId="{B50A8484-2CD6-4776-A35B-E099C6943224}" type="presParOf" srcId="{5AB903E0-B94D-4713-8A46-5AAF5C1753CC}" destId="{C6937480-9299-4BAB-A4EA-33BEA61342BD}" srcOrd="10" destOrd="0" presId="urn:microsoft.com/office/officeart/2005/8/layout/vList2"/>
    <dgm:cxn modelId="{92746254-DB57-4B3C-8D82-48417A223E0D}" type="presParOf" srcId="{5AB903E0-B94D-4713-8A46-5AAF5C1753CC}" destId="{9184C93C-A74A-4C82-A0A0-00BA8BD89A99}" srcOrd="11" destOrd="0" presId="urn:microsoft.com/office/officeart/2005/8/layout/vList2"/>
    <dgm:cxn modelId="{C41ADDFD-EC3A-4225-B2BB-1F73701F4F26}" type="presParOf" srcId="{5AB903E0-B94D-4713-8A46-5AAF5C1753CC}" destId="{04DD34AD-1499-45BC-AD0E-25CACBA60CE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8BB969-3C80-4689-A6D5-0890D56668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7F89497-73BD-417A-9B4D-BA0DEEC5F0B8}">
      <dgm:prSet/>
      <dgm:spPr>
        <a:solidFill>
          <a:schemeClr val="bg1">
            <a:alpha val="70000"/>
          </a:schemeClr>
        </a:solidFill>
        <a:ln>
          <a:solidFill>
            <a:srgbClr val="005482"/>
          </a:solidFill>
        </a:ln>
      </dgm:spPr>
      <dgm:t>
        <a:bodyPr/>
        <a:lstStyle/>
        <a:p>
          <a:r>
            <a:rPr lang="en-US" dirty="0">
              <a:solidFill>
                <a:schemeClr val="tx1"/>
              </a:solidFill>
              <a:latin typeface="Trebuchet MS" panose="020B0603020202020204" pitchFamily="34" charset="0"/>
            </a:rPr>
            <a:t>2011: 32 data centers spread across 26 cabinet agencies, over 9,000 servers, and 19 different email systems </a:t>
          </a:r>
        </a:p>
      </dgm:t>
    </dgm:pt>
    <dgm:pt modelId="{E26D3871-EA9D-4D17-BEB6-39F32BA18CFF}" type="parTrans" cxnId="{36AE72A8-1E7C-4139-ADE7-D0F7B88F0653}">
      <dgm:prSet/>
      <dgm:spPr/>
      <dgm:t>
        <a:bodyPr/>
        <a:lstStyle/>
        <a:p>
          <a:endParaRPr lang="en-US"/>
        </a:p>
      </dgm:t>
    </dgm:pt>
    <dgm:pt modelId="{0BA2244E-6B1F-4C31-9EC5-225D98A30BA6}" type="sibTrans" cxnId="{36AE72A8-1E7C-4139-ADE7-D0F7B88F0653}">
      <dgm:prSet/>
      <dgm:spPr/>
      <dgm:t>
        <a:bodyPr/>
        <a:lstStyle/>
        <a:p>
          <a:endParaRPr lang="en-US"/>
        </a:p>
      </dgm:t>
    </dgm:pt>
    <dgm:pt modelId="{3499B3FF-2D53-4EFA-B4A3-98002AD77DAD}">
      <dgm:prSet/>
      <dgm:spPr>
        <a:solidFill>
          <a:schemeClr val="bg1">
            <a:alpha val="70000"/>
          </a:schemeClr>
        </a:solidFill>
        <a:ln>
          <a:solidFill>
            <a:srgbClr val="005482"/>
          </a:solidFill>
        </a:ln>
      </dgm:spPr>
      <dgm:t>
        <a:bodyPr/>
        <a:lstStyle/>
        <a:p>
          <a:r>
            <a:rPr lang="en-US">
              <a:solidFill>
                <a:schemeClr val="tx1"/>
              </a:solidFill>
              <a:latin typeface="Trebuchet MS" panose="020B0603020202020204" pitchFamily="34" charset="0"/>
            </a:rPr>
            <a:t>Data center had not been updated in 20 years </a:t>
          </a:r>
        </a:p>
      </dgm:t>
    </dgm:pt>
    <dgm:pt modelId="{510ED124-9A7D-4D20-A0AC-9CF358019ED4}" type="parTrans" cxnId="{0327A699-6207-4E4E-9AE8-DEE3CE50086E}">
      <dgm:prSet/>
      <dgm:spPr/>
      <dgm:t>
        <a:bodyPr/>
        <a:lstStyle/>
        <a:p>
          <a:endParaRPr lang="en-US"/>
        </a:p>
      </dgm:t>
    </dgm:pt>
    <dgm:pt modelId="{843CAD16-DD70-401E-BCEB-1D478743D6AE}" type="sibTrans" cxnId="{0327A699-6207-4E4E-9AE8-DEE3CE50086E}">
      <dgm:prSet/>
      <dgm:spPr/>
      <dgm:t>
        <a:bodyPr/>
        <a:lstStyle/>
        <a:p>
          <a:endParaRPr lang="en-US"/>
        </a:p>
      </dgm:t>
    </dgm:pt>
    <dgm:pt modelId="{D7726605-609C-4A67-99B9-168849D14A53}">
      <dgm:prSet/>
      <dgm:spPr>
        <a:solidFill>
          <a:schemeClr val="bg1">
            <a:alpha val="70000"/>
          </a:schemeClr>
        </a:solidFill>
        <a:ln>
          <a:solidFill>
            <a:srgbClr val="005482"/>
          </a:solidFill>
        </a:ln>
      </dgm:spPr>
      <dgm:t>
        <a:bodyPr/>
        <a:lstStyle/>
        <a:p>
          <a:r>
            <a:rPr lang="en-US">
              <a:solidFill>
                <a:schemeClr val="tx1"/>
              </a:solidFill>
              <a:latin typeface="Trebuchet MS" panose="020B0603020202020204" pitchFamily="34" charset="0"/>
            </a:rPr>
            <a:t>Consider: buy-in from stakeholders? How to finance? Work with private sector? </a:t>
          </a:r>
        </a:p>
      </dgm:t>
    </dgm:pt>
    <dgm:pt modelId="{B031BA95-07B0-421B-8170-A49879F5C383}" type="parTrans" cxnId="{102CF64F-9697-4250-97FE-99EFFCF9E585}">
      <dgm:prSet/>
      <dgm:spPr/>
      <dgm:t>
        <a:bodyPr/>
        <a:lstStyle/>
        <a:p>
          <a:endParaRPr lang="en-US"/>
        </a:p>
      </dgm:t>
    </dgm:pt>
    <dgm:pt modelId="{E583C28F-8880-40FE-9431-3C3F67EA07EE}" type="sibTrans" cxnId="{102CF64F-9697-4250-97FE-99EFFCF9E585}">
      <dgm:prSet/>
      <dgm:spPr/>
      <dgm:t>
        <a:bodyPr/>
        <a:lstStyle/>
        <a:p>
          <a:endParaRPr lang="en-US"/>
        </a:p>
      </dgm:t>
    </dgm:pt>
    <dgm:pt modelId="{18C0BB0E-1876-47C1-9C34-692D9AF2E96E}">
      <dgm:prSet/>
      <dgm:spPr>
        <a:solidFill>
          <a:schemeClr val="bg1">
            <a:alpha val="70000"/>
          </a:schemeClr>
        </a:solidFill>
        <a:ln>
          <a:solidFill>
            <a:srgbClr val="005482"/>
          </a:solidFill>
        </a:ln>
      </dgm:spPr>
      <dgm:t>
        <a:bodyPr/>
        <a:lstStyle/>
        <a:p>
          <a:r>
            <a:rPr lang="en-US">
              <a:solidFill>
                <a:schemeClr val="tx1"/>
              </a:solidFill>
              <a:latin typeface="Trebuchet MS" panose="020B0603020202020204" pitchFamily="34" charset="0"/>
            </a:rPr>
            <a:t>IBM is private partner: $267 million, 10-year contract </a:t>
          </a:r>
        </a:p>
      </dgm:t>
    </dgm:pt>
    <dgm:pt modelId="{8C36F5F8-464C-4CB4-9554-33CAA34905AC}" type="parTrans" cxnId="{C778AE88-02CD-4EC6-8516-6ABED4B654D4}">
      <dgm:prSet/>
      <dgm:spPr/>
      <dgm:t>
        <a:bodyPr/>
        <a:lstStyle/>
        <a:p>
          <a:endParaRPr lang="en-US"/>
        </a:p>
      </dgm:t>
    </dgm:pt>
    <dgm:pt modelId="{9BC3CA2E-C92A-4BA1-8B70-7DC104A88754}" type="sibTrans" cxnId="{C778AE88-02CD-4EC6-8516-6ABED4B654D4}">
      <dgm:prSet/>
      <dgm:spPr/>
      <dgm:t>
        <a:bodyPr/>
        <a:lstStyle/>
        <a:p>
          <a:endParaRPr lang="en-US"/>
        </a:p>
      </dgm:t>
    </dgm:pt>
    <dgm:pt modelId="{C6CC2A31-34E6-492C-A308-CE934536C9A7}">
      <dgm:prSet/>
      <dgm:spPr>
        <a:solidFill>
          <a:schemeClr val="bg1">
            <a:alpha val="70000"/>
          </a:schemeClr>
        </a:solidFill>
        <a:ln>
          <a:solidFill>
            <a:srgbClr val="005482"/>
          </a:solidFill>
        </a:ln>
      </dgm:spPr>
      <dgm:t>
        <a:bodyPr/>
        <a:lstStyle/>
        <a:p>
          <a:r>
            <a:rPr lang="en-US" dirty="0">
              <a:solidFill>
                <a:schemeClr val="tx1"/>
              </a:solidFill>
              <a:latin typeface="Trebuchet MS" panose="020B0603020202020204" pitchFamily="34" charset="0"/>
            </a:rPr>
            <a:t>Savings to state: $100 million+ to date </a:t>
          </a:r>
        </a:p>
      </dgm:t>
    </dgm:pt>
    <dgm:pt modelId="{6005C49E-80EE-4289-A1C2-FC1B7BE809FE}" type="parTrans" cxnId="{FF51A4A0-0DF8-4071-9736-AC109B5FD754}">
      <dgm:prSet/>
      <dgm:spPr/>
      <dgm:t>
        <a:bodyPr/>
        <a:lstStyle/>
        <a:p>
          <a:endParaRPr lang="en-US"/>
        </a:p>
      </dgm:t>
    </dgm:pt>
    <dgm:pt modelId="{F373F707-9DEC-414C-BE3E-E3FFC607E392}" type="sibTrans" cxnId="{FF51A4A0-0DF8-4071-9736-AC109B5FD754}">
      <dgm:prSet/>
      <dgm:spPr/>
      <dgm:t>
        <a:bodyPr/>
        <a:lstStyle/>
        <a:p>
          <a:endParaRPr lang="en-US"/>
        </a:p>
      </dgm:t>
    </dgm:pt>
    <dgm:pt modelId="{EEFC9F1C-935E-4C4E-8CBE-0E1EC7B0C7A8}">
      <dgm:prSet/>
      <dgm:spPr>
        <a:solidFill>
          <a:schemeClr val="bg1">
            <a:alpha val="70000"/>
          </a:schemeClr>
        </a:solidFill>
        <a:ln>
          <a:solidFill>
            <a:srgbClr val="005482"/>
          </a:solidFill>
        </a:ln>
      </dgm:spPr>
      <dgm:t>
        <a:bodyPr/>
        <a:lstStyle/>
        <a:p>
          <a:r>
            <a:rPr lang="en-US" dirty="0">
              <a:solidFill>
                <a:schemeClr val="tx1"/>
              </a:solidFill>
              <a:latin typeface="Trebuchet MS" panose="020B0603020202020204" pitchFamily="34" charset="0"/>
            </a:rPr>
            <a:t>Tenants: The Ohio State University, Cuyahoga County – each see savings in millions (avoid capital investment + yearly savings) </a:t>
          </a:r>
        </a:p>
      </dgm:t>
    </dgm:pt>
    <dgm:pt modelId="{FC0FDD5C-F6EA-4F5B-904D-8A48BD43EE9B}" type="parTrans" cxnId="{43DAE138-12B5-4A1B-976C-7A9D941F2E99}">
      <dgm:prSet/>
      <dgm:spPr/>
      <dgm:t>
        <a:bodyPr/>
        <a:lstStyle/>
        <a:p>
          <a:endParaRPr lang="en-US"/>
        </a:p>
      </dgm:t>
    </dgm:pt>
    <dgm:pt modelId="{03B2A77D-3AB1-482C-A258-B3B1B25F6832}" type="sibTrans" cxnId="{43DAE138-12B5-4A1B-976C-7A9D941F2E99}">
      <dgm:prSet/>
      <dgm:spPr/>
      <dgm:t>
        <a:bodyPr/>
        <a:lstStyle/>
        <a:p>
          <a:endParaRPr lang="en-US"/>
        </a:p>
      </dgm:t>
    </dgm:pt>
    <dgm:pt modelId="{D7D574E4-C469-4D32-9645-0930A8E8A56D}" type="pres">
      <dgm:prSet presAssocID="{2C8BB969-3C80-4689-A6D5-0890D5666825}" presName="linear" presStyleCnt="0">
        <dgm:presLayoutVars>
          <dgm:animLvl val="lvl"/>
          <dgm:resizeHandles val="exact"/>
        </dgm:presLayoutVars>
      </dgm:prSet>
      <dgm:spPr/>
      <dgm:t>
        <a:bodyPr/>
        <a:lstStyle/>
        <a:p>
          <a:endParaRPr lang="en-US"/>
        </a:p>
      </dgm:t>
    </dgm:pt>
    <dgm:pt modelId="{2A1AB296-6FEF-41CA-9B3E-04D602139B32}" type="pres">
      <dgm:prSet presAssocID="{A7F89497-73BD-417A-9B4D-BA0DEEC5F0B8}" presName="parentText" presStyleLbl="node1" presStyleIdx="0" presStyleCnt="6">
        <dgm:presLayoutVars>
          <dgm:chMax val="0"/>
          <dgm:bulletEnabled val="1"/>
        </dgm:presLayoutVars>
      </dgm:prSet>
      <dgm:spPr/>
      <dgm:t>
        <a:bodyPr/>
        <a:lstStyle/>
        <a:p>
          <a:endParaRPr lang="en-US"/>
        </a:p>
      </dgm:t>
    </dgm:pt>
    <dgm:pt modelId="{4D882010-417F-4933-BBD8-FDF99BD1B072}" type="pres">
      <dgm:prSet presAssocID="{0BA2244E-6B1F-4C31-9EC5-225D98A30BA6}" presName="spacer" presStyleCnt="0"/>
      <dgm:spPr/>
    </dgm:pt>
    <dgm:pt modelId="{7A02F120-81D7-4D64-8721-1523C003C400}" type="pres">
      <dgm:prSet presAssocID="{3499B3FF-2D53-4EFA-B4A3-98002AD77DAD}" presName="parentText" presStyleLbl="node1" presStyleIdx="1" presStyleCnt="6">
        <dgm:presLayoutVars>
          <dgm:chMax val="0"/>
          <dgm:bulletEnabled val="1"/>
        </dgm:presLayoutVars>
      </dgm:prSet>
      <dgm:spPr/>
      <dgm:t>
        <a:bodyPr/>
        <a:lstStyle/>
        <a:p>
          <a:endParaRPr lang="en-US"/>
        </a:p>
      </dgm:t>
    </dgm:pt>
    <dgm:pt modelId="{913C9B7C-09EF-4FA1-95CA-749C301E29D6}" type="pres">
      <dgm:prSet presAssocID="{843CAD16-DD70-401E-BCEB-1D478743D6AE}" presName="spacer" presStyleCnt="0"/>
      <dgm:spPr/>
    </dgm:pt>
    <dgm:pt modelId="{50C232FA-C659-4ECD-A3AD-07E9F3935C8E}" type="pres">
      <dgm:prSet presAssocID="{D7726605-609C-4A67-99B9-168849D14A53}" presName="parentText" presStyleLbl="node1" presStyleIdx="2" presStyleCnt="6">
        <dgm:presLayoutVars>
          <dgm:chMax val="0"/>
          <dgm:bulletEnabled val="1"/>
        </dgm:presLayoutVars>
      </dgm:prSet>
      <dgm:spPr/>
      <dgm:t>
        <a:bodyPr/>
        <a:lstStyle/>
        <a:p>
          <a:endParaRPr lang="en-US"/>
        </a:p>
      </dgm:t>
    </dgm:pt>
    <dgm:pt modelId="{D191A5A0-B760-47E6-967F-1B25405727F9}" type="pres">
      <dgm:prSet presAssocID="{E583C28F-8880-40FE-9431-3C3F67EA07EE}" presName="spacer" presStyleCnt="0"/>
      <dgm:spPr/>
    </dgm:pt>
    <dgm:pt modelId="{B49E319B-4402-4DCB-A2C6-F0F0CFD6BA70}" type="pres">
      <dgm:prSet presAssocID="{18C0BB0E-1876-47C1-9C34-692D9AF2E96E}" presName="parentText" presStyleLbl="node1" presStyleIdx="3" presStyleCnt="6">
        <dgm:presLayoutVars>
          <dgm:chMax val="0"/>
          <dgm:bulletEnabled val="1"/>
        </dgm:presLayoutVars>
      </dgm:prSet>
      <dgm:spPr/>
      <dgm:t>
        <a:bodyPr/>
        <a:lstStyle/>
        <a:p>
          <a:endParaRPr lang="en-US"/>
        </a:p>
      </dgm:t>
    </dgm:pt>
    <dgm:pt modelId="{F4C30F5E-9793-47FF-9256-C707ABD520C8}" type="pres">
      <dgm:prSet presAssocID="{9BC3CA2E-C92A-4BA1-8B70-7DC104A88754}" presName="spacer" presStyleCnt="0"/>
      <dgm:spPr/>
    </dgm:pt>
    <dgm:pt modelId="{C76E7F50-43A9-4C10-97D7-9BBE27BAC154}" type="pres">
      <dgm:prSet presAssocID="{C6CC2A31-34E6-492C-A308-CE934536C9A7}" presName="parentText" presStyleLbl="node1" presStyleIdx="4" presStyleCnt="6">
        <dgm:presLayoutVars>
          <dgm:chMax val="0"/>
          <dgm:bulletEnabled val="1"/>
        </dgm:presLayoutVars>
      </dgm:prSet>
      <dgm:spPr/>
      <dgm:t>
        <a:bodyPr/>
        <a:lstStyle/>
        <a:p>
          <a:endParaRPr lang="en-US"/>
        </a:p>
      </dgm:t>
    </dgm:pt>
    <dgm:pt modelId="{89D5D11F-6357-45C7-80CC-CECD01EB7764}" type="pres">
      <dgm:prSet presAssocID="{F373F707-9DEC-414C-BE3E-E3FFC607E392}" presName="spacer" presStyleCnt="0"/>
      <dgm:spPr/>
    </dgm:pt>
    <dgm:pt modelId="{75F8CB1D-51D8-4020-9CCF-C349EFA0DB46}" type="pres">
      <dgm:prSet presAssocID="{EEFC9F1C-935E-4C4E-8CBE-0E1EC7B0C7A8}" presName="parentText" presStyleLbl="node1" presStyleIdx="5" presStyleCnt="6">
        <dgm:presLayoutVars>
          <dgm:chMax val="0"/>
          <dgm:bulletEnabled val="1"/>
        </dgm:presLayoutVars>
      </dgm:prSet>
      <dgm:spPr/>
      <dgm:t>
        <a:bodyPr/>
        <a:lstStyle/>
        <a:p>
          <a:endParaRPr lang="en-US"/>
        </a:p>
      </dgm:t>
    </dgm:pt>
  </dgm:ptLst>
  <dgm:cxnLst>
    <dgm:cxn modelId="{9CB7AC81-805A-4A92-AD58-97892F307180}" type="presOf" srcId="{EEFC9F1C-935E-4C4E-8CBE-0E1EC7B0C7A8}" destId="{75F8CB1D-51D8-4020-9CCF-C349EFA0DB46}" srcOrd="0" destOrd="0" presId="urn:microsoft.com/office/officeart/2005/8/layout/vList2"/>
    <dgm:cxn modelId="{8C2D66F3-E856-4085-8CD8-463A1C30B2B6}" type="presOf" srcId="{D7726605-609C-4A67-99B9-168849D14A53}" destId="{50C232FA-C659-4ECD-A3AD-07E9F3935C8E}" srcOrd="0" destOrd="0" presId="urn:microsoft.com/office/officeart/2005/8/layout/vList2"/>
    <dgm:cxn modelId="{9B537AA7-CAFD-4637-AD03-95A93D30CE53}" type="presOf" srcId="{2C8BB969-3C80-4689-A6D5-0890D5666825}" destId="{D7D574E4-C469-4D32-9645-0930A8E8A56D}" srcOrd="0" destOrd="0" presId="urn:microsoft.com/office/officeart/2005/8/layout/vList2"/>
    <dgm:cxn modelId="{FF51A4A0-0DF8-4071-9736-AC109B5FD754}" srcId="{2C8BB969-3C80-4689-A6D5-0890D5666825}" destId="{C6CC2A31-34E6-492C-A308-CE934536C9A7}" srcOrd="4" destOrd="0" parTransId="{6005C49E-80EE-4289-A1C2-FC1B7BE809FE}" sibTransId="{F373F707-9DEC-414C-BE3E-E3FFC607E392}"/>
    <dgm:cxn modelId="{818F33E3-A458-4968-A681-5FF00ABEEFB7}" type="presOf" srcId="{C6CC2A31-34E6-492C-A308-CE934536C9A7}" destId="{C76E7F50-43A9-4C10-97D7-9BBE27BAC154}" srcOrd="0" destOrd="0" presId="urn:microsoft.com/office/officeart/2005/8/layout/vList2"/>
    <dgm:cxn modelId="{C778AE88-02CD-4EC6-8516-6ABED4B654D4}" srcId="{2C8BB969-3C80-4689-A6D5-0890D5666825}" destId="{18C0BB0E-1876-47C1-9C34-692D9AF2E96E}" srcOrd="3" destOrd="0" parTransId="{8C36F5F8-464C-4CB4-9554-33CAA34905AC}" sibTransId="{9BC3CA2E-C92A-4BA1-8B70-7DC104A88754}"/>
    <dgm:cxn modelId="{39CF4C8C-F92C-41DD-B326-386D13002855}" type="presOf" srcId="{A7F89497-73BD-417A-9B4D-BA0DEEC5F0B8}" destId="{2A1AB296-6FEF-41CA-9B3E-04D602139B32}" srcOrd="0" destOrd="0" presId="urn:microsoft.com/office/officeart/2005/8/layout/vList2"/>
    <dgm:cxn modelId="{102CF64F-9697-4250-97FE-99EFFCF9E585}" srcId="{2C8BB969-3C80-4689-A6D5-0890D5666825}" destId="{D7726605-609C-4A67-99B9-168849D14A53}" srcOrd="2" destOrd="0" parTransId="{B031BA95-07B0-421B-8170-A49879F5C383}" sibTransId="{E583C28F-8880-40FE-9431-3C3F67EA07EE}"/>
    <dgm:cxn modelId="{43DAE138-12B5-4A1B-976C-7A9D941F2E99}" srcId="{2C8BB969-3C80-4689-A6D5-0890D5666825}" destId="{EEFC9F1C-935E-4C4E-8CBE-0E1EC7B0C7A8}" srcOrd="5" destOrd="0" parTransId="{FC0FDD5C-F6EA-4F5B-904D-8A48BD43EE9B}" sibTransId="{03B2A77D-3AB1-482C-A258-B3B1B25F6832}"/>
    <dgm:cxn modelId="{EE73716E-19B7-46BB-88AA-BCDB22109973}" type="presOf" srcId="{18C0BB0E-1876-47C1-9C34-692D9AF2E96E}" destId="{B49E319B-4402-4DCB-A2C6-F0F0CFD6BA70}" srcOrd="0" destOrd="0" presId="urn:microsoft.com/office/officeart/2005/8/layout/vList2"/>
    <dgm:cxn modelId="{36AE72A8-1E7C-4139-ADE7-D0F7B88F0653}" srcId="{2C8BB969-3C80-4689-A6D5-0890D5666825}" destId="{A7F89497-73BD-417A-9B4D-BA0DEEC5F0B8}" srcOrd="0" destOrd="0" parTransId="{E26D3871-EA9D-4D17-BEB6-39F32BA18CFF}" sibTransId="{0BA2244E-6B1F-4C31-9EC5-225D98A30BA6}"/>
    <dgm:cxn modelId="{0327A699-6207-4E4E-9AE8-DEE3CE50086E}" srcId="{2C8BB969-3C80-4689-A6D5-0890D5666825}" destId="{3499B3FF-2D53-4EFA-B4A3-98002AD77DAD}" srcOrd="1" destOrd="0" parTransId="{510ED124-9A7D-4D20-A0AC-9CF358019ED4}" sibTransId="{843CAD16-DD70-401E-BCEB-1D478743D6AE}"/>
    <dgm:cxn modelId="{BB79EA3C-B64C-45CE-BB19-6D6118CB5B85}" type="presOf" srcId="{3499B3FF-2D53-4EFA-B4A3-98002AD77DAD}" destId="{7A02F120-81D7-4D64-8721-1523C003C400}" srcOrd="0" destOrd="0" presId="urn:microsoft.com/office/officeart/2005/8/layout/vList2"/>
    <dgm:cxn modelId="{293ED310-3386-4C5A-BACB-1C25A2A09D51}" type="presParOf" srcId="{D7D574E4-C469-4D32-9645-0930A8E8A56D}" destId="{2A1AB296-6FEF-41CA-9B3E-04D602139B32}" srcOrd="0" destOrd="0" presId="urn:microsoft.com/office/officeart/2005/8/layout/vList2"/>
    <dgm:cxn modelId="{0240A6B6-1A57-4A81-93D2-5BC9B556D13A}" type="presParOf" srcId="{D7D574E4-C469-4D32-9645-0930A8E8A56D}" destId="{4D882010-417F-4933-BBD8-FDF99BD1B072}" srcOrd="1" destOrd="0" presId="urn:microsoft.com/office/officeart/2005/8/layout/vList2"/>
    <dgm:cxn modelId="{0A8AD754-B606-40FE-B255-A77382EAD314}" type="presParOf" srcId="{D7D574E4-C469-4D32-9645-0930A8E8A56D}" destId="{7A02F120-81D7-4D64-8721-1523C003C400}" srcOrd="2" destOrd="0" presId="urn:microsoft.com/office/officeart/2005/8/layout/vList2"/>
    <dgm:cxn modelId="{2D5CCB51-6F23-48A5-86ED-820D7B045E89}" type="presParOf" srcId="{D7D574E4-C469-4D32-9645-0930A8E8A56D}" destId="{913C9B7C-09EF-4FA1-95CA-749C301E29D6}" srcOrd="3" destOrd="0" presId="urn:microsoft.com/office/officeart/2005/8/layout/vList2"/>
    <dgm:cxn modelId="{3C907365-A215-44E1-835E-50888FA53E89}" type="presParOf" srcId="{D7D574E4-C469-4D32-9645-0930A8E8A56D}" destId="{50C232FA-C659-4ECD-A3AD-07E9F3935C8E}" srcOrd="4" destOrd="0" presId="urn:microsoft.com/office/officeart/2005/8/layout/vList2"/>
    <dgm:cxn modelId="{8102C8EC-91FC-435C-B2DE-732A6B68C197}" type="presParOf" srcId="{D7D574E4-C469-4D32-9645-0930A8E8A56D}" destId="{D191A5A0-B760-47E6-967F-1B25405727F9}" srcOrd="5" destOrd="0" presId="urn:microsoft.com/office/officeart/2005/8/layout/vList2"/>
    <dgm:cxn modelId="{2EE90A58-161C-43D7-939A-BCDA91F2272A}" type="presParOf" srcId="{D7D574E4-C469-4D32-9645-0930A8E8A56D}" destId="{B49E319B-4402-4DCB-A2C6-F0F0CFD6BA70}" srcOrd="6" destOrd="0" presId="urn:microsoft.com/office/officeart/2005/8/layout/vList2"/>
    <dgm:cxn modelId="{532AC822-E718-4C71-AD63-A6AE8C7B54ED}" type="presParOf" srcId="{D7D574E4-C469-4D32-9645-0930A8E8A56D}" destId="{F4C30F5E-9793-47FF-9256-C707ABD520C8}" srcOrd="7" destOrd="0" presId="urn:microsoft.com/office/officeart/2005/8/layout/vList2"/>
    <dgm:cxn modelId="{85016713-52AB-4637-B47E-8B0AEA2B08BE}" type="presParOf" srcId="{D7D574E4-C469-4D32-9645-0930A8E8A56D}" destId="{C76E7F50-43A9-4C10-97D7-9BBE27BAC154}" srcOrd="8" destOrd="0" presId="urn:microsoft.com/office/officeart/2005/8/layout/vList2"/>
    <dgm:cxn modelId="{1E285CF6-398E-4C87-92FE-835250B736F5}" type="presParOf" srcId="{D7D574E4-C469-4D32-9645-0930A8E8A56D}" destId="{89D5D11F-6357-45C7-80CC-CECD01EB7764}" srcOrd="9" destOrd="0" presId="urn:microsoft.com/office/officeart/2005/8/layout/vList2"/>
    <dgm:cxn modelId="{E0F5D2C5-1964-4372-90E0-70649C9423AE}" type="presParOf" srcId="{D7D574E4-C469-4D32-9645-0930A8E8A56D}" destId="{75F8CB1D-51D8-4020-9CCF-C349EFA0DB46}"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687A96-31F4-49F1-A253-EF24803C7B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F1B60AB-4A48-4CC4-BB2C-461B82993187}">
      <dgm:prSet/>
      <dgm:spPr>
        <a:solidFill>
          <a:srgbClr val="005482"/>
        </a:solidFill>
      </dgm:spPr>
      <dgm:t>
        <a:bodyPr/>
        <a:lstStyle/>
        <a:p>
          <a:r>
            <a:rPr lang="en-US" dirty="0">
              <a:latin typeface="Trebuchet MS" panose="020B0603020202020204" pitchFamily="34" charset="0"/>
            </a:rPr>
            <a:t>Strong support from the Governor</a:t>
          </a:r>
        </a:p>
      </dgm:t>
    </dgm:pt>
    <dgm:pt modelId="{C018F217-2BE5-45DF-8BD9-99A437AAB90A}" type="parTrans" cxnId="{EE21F57E-6BA7-476A-8432-EA36B4B88634}">
      <dgm:prSet/>
      <dgm:spPr/>
      <dgm:t>
        <a:bodyPr/>
        <a:lstStyle/>
        <a:p>
          <a:endParaRPr lang="en-US"/>
        </a:p>
      </dgm:t>
    </dgm:pt>
    <dgm:pt modelId="{D13F4ACA-D4CA-40B3-9F7C-84DE840712C1}" type="sibTrans" cxnId="{EE21F57E-6BA7-476A-8432-EA36B4B88634}">
      <dgm:prSet/>
      <dgm:spPr/>
      <dgm:t>
        <a:bodyPr/>
        <a:lstStyle/>
        <a:p>
          <a:endParaRPr lang="en-US"/>
        </a:p>
      </dgm:t>
    </dgm:pt>
    <dgm:pt modelId="{CC5C8EB9-0DCA-47A8-BF32-F9DEC6CD3E80}">
      <dgm:prSet/>
      <dgm:spPr>
        <a:solidFill>
          <a:srgbClr val="005482"/>
        </a:solidFill>
      </dgm:spPr>
      <dgm:t>
        <a:bodyPr/>
        <a:lstStyle/>
        <a:p>
          <a:r>
            <a:rPr lang="en-US" dirty="0">
              <a:latin typeface="Trebuchet MS" panose="020B0603020202020204" pitchFamily="34" charset="0"/>
            </a:rPr>
            <a:t>Choosing the correct implementation strategy to ensure buy-in </a:t>
          </a:r>
        </a:p>
      </dgm:t>
    </dgm:pt>
    <dgm:pt modelId="{FA9FD2F9-D903-415F-8759-AFC1D74A7026}" type="parTrans" cxnId="{09D2BDD3-43C0-4A14-BD4A-6335B46C3B8E}">
      <dgm:prSet/>
      <dgm:spPr/>
      <dgm:t>
        <a:bodyPr/>
        <a:lstStyle/>
        <a:p>
          <a:endParaRPr lang="en-US"/>
        </a:p>
      </dgm:t>
    </dgm:pt>
    <dgm:pt modelId="{5FC9F5AD-19E6-474F-B3FB-EC1E2DABF154}" type="sibTrans" cxnId="{09D2BDD3-43C0-4A14-BD4A-6335B46C3B8E}">
      <dgm:prSet/>
      <dgm:spPr/>
      <dgm:t>
        <a:bodyPr/>
        <a:lstStyle/>
        <a:p>
          <a:endParaRPr lang="en-US"/>
        </a:p>
      </dgm:t>
    </dgm:pt>
    <dgm:pt modelId="{B1731602-5A96-4203-88B4-EA90ACBD1842}">
      <dgm:prSet/>
      <dgm:spPr>
        <a:solidFill>
          <a:srgbClr val="005482"/>
        </a:solidFill>
      </dgm:spPr>
      <dgm:t>
        <a:bodyPr/>
        <a:lstStyle/>
        <a:p>
          <a:r>
            <a:rPr lang="en-US" dirty="0">
              <a:latin typeface="Trebuchet MS" panose="020B0603020202020204" pitchFamily="34" charset="0"/>
            </a:rPr>
            <a:t>Workforce impact - motivating staff through the transition </a:t>
          </a:r>
        </a:p>
      </dgm:t>
    </dgm:pt>
    <dgm:pt modelId="{4E06D52A-AA20-40BB-881C-1F072F128CAE}" type="parTrans" cxnId="{5B127822-5E75-4A79-BA7D-94268964BF24}">
      <dgm:prSet/>
      <dgm:spPr/>
      <dgm:t>
        <a:bodyPr/>
        <a:lstStyle/>
        <a:p>
          <a:endParaRPr lang="en-US"/>
        </a:p>
      </dgm:t>
    </dgm:pt>
    <dgm:pt modelId="{AFADC318-1D11-4104-8A62-BD12435C5928}" type="sibTrans" cxnId="{5B127822-5E75-4A79-BA7D-94268964BF24}">
      <dgm:prSet/>
      <dgm:spPr/>
      <dgm:t>
        <a:bodyPr/>
        <a:lstStyle/>
        <a:p>
          <a:endParaRPr lang="en-US"/>
        </a:p>
      </dgm:t>
    </dgm:pt>
    <dgm:pt modelId="{00330810-9A60-4F36-892A-02413C06BC14}">
      <dgm:prSet/>
      <dgm:spPr>
        <a:solidFill>
          <a:srgbClr val="005482"/>
        </a:solidFill>
      </dgm:spPr>
      <dgm:t>
        <a:bodyPr/>
        <a:lstStyle/>
        <a:p>
          <a:r>
            <a:rPr lang="en-US" dirty="0">
              <a:latin typeface="Trebuchet MS" panose="020B0603020202020204" pitchFamily="34" charset="0"/>
            </a:rPr>
            <a:t>Establishing trust with stakeholders</a:t>
          </a:r>
        </a:p>
      </dgm:t>
    </dgm:pt>
    <dgm:pt modelId="{55872EB0-8CFF-4BD9-A560-68FC4D53AB61}" type="parTrans" cxnId="{71A73819-F3EF-4456-AEBD-C1260BA3A2D1}">
      <dgm:prSet/>
      <dgm:spPr/>
      <dgm:t>
        <a:bodyPr/>
        <a:lstStyle/>
        <a:p>
          <a:endParaRPr lang="en-US"/>
        </a:p>
      </dgm:t>
    </dgm:pt>
    <dgm:pt modelId="{B98B1467-293C-44A9-9D1A-8AED57FF4B4A}" type="sibTrans" cxnId="{71A73819-F3EF-4456-AEBD-C1260BA3A2D1}">
      <dgm:prSet/>
      <dgm:spPr/>
      <dgm:t>
        <a:bodyPr/>
        <a:lstStyle/>
        <a:p>
          <a:endParaRPr lang="en-US"/>
        </a:p>
      </dgm:t>
    </dgm:pt>
    <dgm:pt modelId="{2AEC6005-B6CD-482B-B6E0-893414313865}">
      <dgm:prSet/>
      <dgm:spPr>
        <a:solidFill>
          <a:srgbClr val="005983"/>
        </a:solidFill>
      </dgm:spPr>
      <dgm:t>
        <a:bodyPr/>
        <a:lstStyle/>
        <a:p>
          <a:r>
            <a:rPr lang="en-US" dirty="0">
              <a:latin typeface="Trebuchet MS" panose="020B0603020202020204" pitchFamily="34" charset="0"/>
            </a:rPr>
            <a:t>Effective governance model with a shared vision</a:t>
          </a:r>
        </a:p>
      </dgm:t>
    </dgm:pt>
    <dgm:pt modelId="{41CA560D-87EF-4E88-AF86-DF2470455631}" type="parTrans" cxnId="{98B963BF-4936-40CF-A30C-006CA476D213}">
      <dgm:prSet/>
      <dgm:spPr/>
      <dgm:t>
        <a:bodyPr/>
        <a:lstStyle/>
        <a:p>
          <a:endParaRPr lang="en-US"/>
        </a:p>
      </dgm:t>
    </dgm:pt>
    <dgm:pt modelId="{77C28A60-7E99-483E-9A83-BFBD088CD816}" type="sibTrans" cxnId="{98B963BF-4936-40CF-A30C-006CA476D213}">
      <dgm:prSet/>
      <dgm:spPr/>
      <dgm:t>
        <a:bodyPr/>
        <a:lstStyle/>
        <a:p>
          <a:endParaRPr lang="en-US"/>
        </a:p>
      </dgm:t>
    </dgm:pt>
    <dgm:pt modelId="{5AB903E0-B94D-4713-8A46-5AAF5C1753CC}" type="pres">
      <dgm:prSet presAssocID="{14687A96-31F4-49F1-A253-EF24803C7BE4}" presName="linear" presStyleCnt="0">
        <dgm:presLayoutVars>
          <dgm:animLvl val="lvl"/>
          <dgm:resizeHandles val="exact"/>
        </dgm:presLayoutVars>
      </dgm:prSet>
      <dgm:spPr/>
      <dgm:t>
        <a:bodyPr/>
        <a:lstStyle/>
        <a:p>
          <a:endParaRPr lang="en-US"/>
        </a:p>
      </dgm:t>
    </dgm:pt>
    <dgm:pt modelId="{5D2CB03C-C887-4B46-8608-6353EDACAC9B}" type="pres">
      <dgm:prSet presAssocID="{5F1B60AB-4A48-4CC4-BB2C-461B82993187}" presName="parentText" presStyleLbl="node1" presStyleIdx="0" presStyleCnt="5">
        <dgm:presLayoutVars>
          <dgm:chMax val="0"/>
          <dgm:bulletEnabled val="1"/>
        </dgm:presLayoutVars>
      </dgm:prSet>
      <dgm:spPr/>
      <dgm:t>
        <a:bodyPr/>
        <a:lstStyle/>
        <a:p>
          <a:endParaRPr lang="en-US"/>
        </a:p>
      </dgm:t>
    </dgm:pt>
    <dgm:pt modelId="{39D1E2E5-42BF-4369-9926-1CFF3415F392}" type="pres">
      <dgm:prSet presAssocID="{D13F4ACA-D4CA-40B3-9F7C-84DE840712C1}" presName="spacer" presStyleCnt="0"/>
      <dgm:spPr/>
    </dgm:pt>
    <dgm:pt modelId="{DC979F68-1EAB-411D-8481-AB1BBCFF8F21}" type="pres">
      <dgm:prSet presAssocID="{00330810-9A60-4F36-892A-02413C06BC14}" presName="parentText" presStyleLbl="node1" presStyleIdx="1" presStyleCnt="5">
        <dgm:presLayoutVars>
          <dgm:chMax val="0"/>
          <dgm:bulletEnabled val="1"/>
        </dgm:presLayoutVars>
      </dgm:prSet>
      <dgm:spPr/>
      <dgm:t>
        <a:bodyPr/>
        <a:lstStyle/>
        <a:p>
          <a:endParaRPr lang="en-US"/>
        </a:p>
      </dgm:t>
    </dgm:pt>
    <dgm:pt modelId="{044AB919-D831-499F-A40D-6D558C5A55CD}" type="pres">
      <dgm:prSet presAssocID="{B98B1467-293C-44A9-9D1A-8AED57FF4B4A}" presName="spacer" presStyleCnt="0"/>
      <dgm:spPr/>
    </dgm:pt>
    <dgm:pt modelId="{11B3A349-0C78-458C-85BB-9D8FAEC50DCC}" type="pres">
      <dgm:prSet presAssocID="{2AEC6005-B6CD-482B-B6E0-893414313865}" presName="parentText" presStyleLbl="node1" presStyleIdx="2" presStyleCnt="5">
        <dgm:presLayoutVars>
          <dgm:chMax val="0"/>
          <dgm:bulletEnabled val="1"/>
        </dgm:presLayoutVars>
      </dgm:prSet>
      <dgm:spPr/>
      <dgm:t>
        <a:bodyPr/>
        <a:lstStyle/>
        <a:p>
          <a:endParaRPr lang="en-US"/>
        </a:p>
      </dgm:t>
    </dgm:pt>
    <dgm:pt modelId="{D974E462-6CA4-41E0-8860-7A752E897EC2}" type="pres">
      <dgm:prSet presAssocID="{77C28A60-7E99-483E-9A83-BFBD088CD816}" presName="spacer" presStyleCnt="0"/>
      <dgm:spPr/>
    </dgm:pt>
    <dgm:pt modelId="{29E0A958-A5F1-4D3F-A726-5E65D1C3C198}" type="pres">
      <dgm:prSet presAssocID="{CC5C8EB9-0DCA-47A8-BF32-F9DEC6CD3E80}" presName="parentText" presStyleLbl="node1" presStyleIdx="3" presStyleCnt="5">
        <dgm:presLayoutVars>
          <dgm:chMax val="0"/>
          <dgm:bulletEnabled val="1"/>
        </dgm:presLayoutVars>
      </dgm:prSet>
      <dgm:spPr/>
      <dgm:t>
        <a:bodyPr/>
        <a:lstStyle/>
        <a:p>
          <a:endParaRPr lang="en-US"/>
        </a:p>
      </dgm:t>
    </dgm:pt>
    <dgm:pt modelId="{E316FD52-040B-47D3-80E8-DFA65BF8DFA0}" type="pres">
      <dgm:prSet presAssocID="{5FC9F5AD-19E6-474F-B3FB-EC1E2DABF154}" presName="spacer" presStyleCnt="0"/>
      <dgm:spPr/>
    </dgm:pt>
    <dgm:pt modelId="{E6E846D6-4604-4968-821F-B9D878793792}" type="pres">
      <dgm:prSet presAssocID="{B1731602-5A96-4203-88B4-EA90ACBD1842}" presName="parentText" presStyleLbl="node1" presStyleIdx="4" presStyleCnt="5">
        <dgm:presLayoutVars>
          <dgm:chMax val="0"/>
          <dgm:bulletEnabled val="1"/>
        </dgm:presLayoutVars>
      </dgm:prSet>
      <dgm:spPr/>
      <dgm:t>
        <a:bodyPr/>
        <a:lstStyle/>
        <a:p>
          <a:endParaRPr lang="en-US"/>
        </a:p>
      </dgm:t>
    </dgm:pt>
  </dgm:ptLst>
  <dgm:cxnLst>
    <dgm:cxn modelId="{06201DC6-739A-4680-A8F7-858486484322}" type="presOf" srcId="{B1731602-5A96-4203-88B4-EA90ACBD1842}" destId="{E6E846D6-4604-4968-821F-B9D878793792}" srcOrd="0" destOrd="0" presId="urn:microsoft.com/office/officeart/2005/8/layout/vList2"/>
    <dgm:cxn modelId="{051C95C0-C4F8-4A64-8DD1-25852B3FC938}" type="presOf" srcId="{00330810-9A60-4F36-892A-02413C06BC14}" destId="{DC979F68-1EAB-411D-8481-AB1BBCFF8F21}" srcOrd="0" destOrd="0" presId="urn:microsoft.com/office/officeart/2005/8/layout/vList2"/>
    <dgm:cxn modelId="{EE21F57E-6BA7-476A-8432-EA36B4B88634}" srcId="{14687A96-31F4-49F1-A253-EF24803C7BE4}" destId="{5F1B60AB-4A48-4CC4-BB2C-461B82993187}" srcOrd="0" destOrd="0" parTransId="{C018F217-2BE5-45DF-8BD9-99A437AAB90A}" sibTransId="{D13F4ACA-D4CA-40B3-9F7C-84DE840712C1}"/>
    <dgm:cxn modelId="{C9931558-9DF5-4BB3-91BA-66EB01567A03}" type="presOf" srcId="{CC5C8EB9-0DCA-47A8-BF32-F9DEC6CD3E80}" destId="{29E0A958-A5F1-4D3F-A726-5E65D1C3C198}" srcOrd="0" destOrd="0" presId="urn:microsoft.com/office/officeart/2005/8/layout/vList2"/>
    <dgm:cxn modelId="{71A73819-F3EF-4456-AEBD-C1260BA3A2D1}" srcId="{14687A96-31F4-49F1-A253-EF24803C7BE4}" destId="{00330810-9A60-4F36-892A-02413C06BC14}" srcOrd="1" destOrd="0" parTransId="{55872EB0-8CFF-4BD9-A560-68FC4D53AB61}" sibTransId="{B98B1467-293C-44A9-9D1A-8AED57FF4B4A}"/>
    <dgm:cxn modelId="{E160E588-B954-41E2-B813-A7BFCE911330}" type="presOf" srcId="{14687A96-31F4-49F1-A253-EF24803C7BE4}" destId="{5AB903E0-B94D-4713-8A46-5AAF5C1753CC}" srcOrd="0" destOrd="0" presId="urn:microsoft.com/office/officeart/2005/8/layout/vList2"/>
    <dgm:cxn modelId="{AA4625EB-6D46-4167-8DF0-AE522E1A98B2}" type="presOf" srcId="{5F1B60AB-4A48-4CC4-BB2C-461B82993187}" destId="{5D2CB03C-C887-4B46-8608-6353EDACAC9B}" srcOrd="0" destOrd="0" presId="urn:microsoft.com/office/officeart/2005/8/layout/vList2"/>
    <dgm:cxn modelId="{29B4E2DA-E6B7-4AAC-8C76-726FDC874DC6}" type="presOf" srcId="{2AEC6005-B6CD-482B-B6E0-893414313865}" destId="{11B3A349-0C78-458C-85BB-9D8FAEC50DCC}" srcOrd="0" destOrd="0" presId="urn:microsoft.com/office/officeart/2005/8/layout/vList2"/>
    <dgm:cxn modelId="{98B963BF-4936-40CF-A30C-006CA476D213}" srcId="{14687A96-31F4-49F1-A253-EF24803C7BE4}" destId="{2AEC6005-B6CD-482B-B6E0-893414313865}" srcOrd="2" destOrd="0" parTransId="{41CA560D-87EF-4E88-AF86-DF2470455631}" sibTransId="{77C28A60-7E99-483E-9A83-BFBD088CD816}"/>
    <dgm:cxn modelId="{5B127822-5E75-4A79-BA7D-94268964BF24}" srcId="{14687A96-31F4-49F1-A253-EF24803C7BE4}" destId="{B1731602-5A96-4203-88B4-EA90ACBD1842}" srcOrd="4" destOrd="0" parTransId="{4E06D52A-AA20-40BB-881C-1F072F128CAE}" sibTransId="{AFADC318-1D11-4104-8A62-BD12435C5928}"/>
    <dgm:cxn modelId="{09D2BDD3-43C0-4A14-BD4A-6335B46C3B8E}" srcId="{14687A96-31F4-49F1-A253-EF24803C7BE4}" destId="{CC5C8EB9-0DCA-47A8-BF32-F9DEC6CD3E80}" srcOrd="3" destOrd="0" parTransId="{FA9FD2F9-D903-415F-8759-AFC1D74A7026}" sibTransId="{5FC9F5AD-19E6-474F-B3FB-EC1E2DABF154}"/>
    <dgm:cxn modelId="{2DCCD0A4-B9B5-4A0C-B122-4A28CCA80FA1}" type="presParOf" srcId="{5AB903E0-B94D-4713-8A46-5AAF5C1753CC}" destId="{5D2CB03C-C887-4B46-8608-6353EDACAC9B}" srcOrd="0" destOrd="0" presId="urn:microsoft.com/office/officeart/2005/8/layout/vList2"/>
    <dgm:cxn modelId="{1E3795AA-90DA-4F24-9806-C16BE34CC9D0}" type="presParOf" srcId="{5AB903E0-B94D-4713-8A46-5AAF5C1753CC}" destId="{39D1E2E5-42BF-4369-9926-1CFF3415F392}" srcOrd="1" destOrd="0" presId="urn:microsoft.com/office/officeart/2005/8/layout/vList2"/>
    <dgm:cxn modelId="{97AEE9E6-2207-4FC3-97D4-793B59C1A55E}" type="presParOf" srcId="{5AB903E0-B94D-4713-8A46-5AAF5C1753CC}" destId="{DC979F68-1EAB-411D-8481-AB1BBCFF8F21}" srcOrd="2" destOrd="0" presId="urn:microsoft.com/office/officeart/2005/8/layout/vList2"/>
    <dgm:cxn modelId="{26E773FC-2601-4FBD-AEB5-63789D4FA4A9}" type="presParOf" srcId="{5AB903E0-B94D-4713-8A46-5AAF5C1753CC}" destId="{044AB919-D831-499F-A40D-6D558C5A55CD}" srcOrd="3" destOrd="0" presId="urn:microsoft.com/office/officeart/2005/8/layout/vList2"/>
    <dgm:cxn modelId="{8DCD1320-F642-4323-9E9B-6F82B0B5CC6E}" type="presParOf" srcId="{5AB903E0-B94D-4713-8A46-5AAF5C1753CC}" destId="{11B3A349-0C78-458C-85BB-9D8FAEC50DCC}" srcOrd="4" destOrd="0" presId="urn:microsoft.com/office/officeart/2005/8/layout/vList2"/>
    <dgm:cxn modelId="{02B961B3-F693-4D46-A988-29A3AFAFDF85}" type="presParOf" srcId="{5AB903E0-B94D-4713-8A46-5AAF5C1753CC}" destId="{D974E462-6CA4-41E0-8860-7A752E897EC2}" srcOrd="5" destOrd="0" presId="urn:microsoft.com/office/officeart/2005/8/layout/vList2"/>
    <dgm:cxn modelId="{BEC23295-647E-4CF5-95B8-2701E389F61A}" type="presParOf" srcId="{5AB903E0-B94D-4713-8A46-5AAF5C1753CC}" destId="{29E0A958-A5F1-4D3F-A726-5E65D1C3C198}" srcOrd="6" destOrd="0" presId="urn:microsoft.com/office/officeart/2005/8/layout/vList2"/>
    <dgm:cxn modelId="{EE88E1CC-26D1-46E6-B2FF-14DE21FF0DC7}" type="presParOf" srcId="{5AB903E0-B94D-4713-8A46-5AAF5C1753CC}" destId="{E316FD52-040B-47D3-80E8-DFA65BF8DFA0}" srcOrd="7" destOrd="0" presId="urn:microsoft.com/office/officeart/2005/8/layout/vList2"/>
    <dgm:cxn modelId="{5DE36CA9-F972-4E4D-B998-59741F20AA69}" type="presParOf" srcId="{5AB903E0-B94D-4713-8A46-5AAF5C1753CC}" destId="{E6E846D6-4604-4968-821F-B9D87879379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759417-C2F4-47A6-9A63-65F3AAB204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97A265-E1C0-461E-8A39-95A4A75E6A43}">
      <dgm:prSet custT="1"/>
      <dgm:spPr>
        <a:solidFill>
          <a:srgbClr val="005983"/>
        </a:solidFill>
      </dgm:spPr>
      <dgm:t>
        <a:bodyPr/>
        <a:lstStyle/>
        <a:p>
          <a:r>
            <a:rPr lang="en-US" sz="1800" dirty="0">
              <a:latin typeface="Trebuchet MS" panose="020B0603020202020204" pitchFamily="34" charset="0"/>
            </a:rPr>
            <a:t>Have a plan - defined process with gap analysis </a:t>
          </a:r>
        </a:p>
      </dgm:t>
    </dgm:pt>
    <dgm:pt modelId="{6033D02C-F0B6-49E0-B297-322A3456A5A8}" type="parTrans" cxnId="{6AC686D6-28DA-4DCE-B5E7-DEFA4E92DE8A}">
      <dgm:prSet/>
      <dgm:spPr/>
      <dgm:t>
        <a:bodyPr/>
        <a:lstStyle/>
        <a:p>
          <a:endParaRPr lang="en-US"/>
        </a:p>
      </dgm:t>
    </dgm:pt>
    <dgm:pt modelId="{F48F7E48-38FE-4EDC-BCEE-A19D475131C1}" type="sibTrans" cxnId="{6AC686D6-28DA-4DCE-B5E7-DEFA4E92DE8A}">
      <dgm:prSet/>
      <dgm:spPr/>
      <dgm:t>
        <a:bodyPr/>
        <a:lstStyle/>
        <a:p>
          <a:endParaRPr lang="en-US"/>
        </a:p>
      </dgm:t>
    </dgm:pt>
    <dgm:pt modelId="{0872EEEE-4CC0-4937-B611-F05B5E3491E7}">
      <dgm:prSet custT="1"/>
      <dgm:spPr>
        <a:solidFill>
          <a:srgbClr val="005983"/>
        </a:solidFill>
      </dgm:spPr>
      <dgm:t>
        <a:bodyPr/>
        <a:lstStyle/>
        <a:p>
          <a:r>
            <a:rPr lang="en-US" sz="1800" dirty="0">
              <a:latin typeface="Trebuchet MS" panose="020B0603020202020204" pitchFamily="34" charset="0"/>
            </a:rPr>
            <a:t>Document the “as is” - baseline of assets </a:t>
          </a:r>
        </a:p>
      </dgm:t>
    </dgm:pt>
    <dgm:pt modelId="{09248F38-941B-486C-AE03-F3F8151143FC}" type="parTrans" cxnId="{D72B3E53-29F6-444A-A46F-68EEFD3330EB}">
      <dgm:prSet/>
      <dgm:spPr/>
      <dgm:t>
        <a:bodyPr/>
        <a:lstStyle/>
        <a:p>
          <a:endParaRPr lang="en-US"/>
        </a:p>
      </dgm:t>
    </dgm:pt>
    <dgm:pt modelId="{583252C6-3E05-46B0-8EC0-940742057606}" type="sibTrans" cxnId="{D72B3E53-29F6-444A-A46F-68EEFD3330EB}">
      <dgm:prSet/>
      <dgm:spPr/>
      <dgm:t>
        <a:bodyPr/>
        <a:lstStyle/>
        <a:p>
          <a:endParaRPr lang="en-US"/>
        </a:p>
      </dgm:t>
    </dgm:pt>
    <dgm:pt modelId="{4FC2EBC8-E784-42BA-9E00-E851CFADDA43}">
      <dgm:prSet custT="1"/>
      <dgm:spPr>
        <a:solidFill>
          <a:srgbClr val="005983"/>
        </a:solidFill>
      </dgm:spPr>
      <dgm:t>
        <a:bodyPr/>
        <a:lstStyle/>
        <a:p>
          <a:r>
            <a:rPr lang="en-US" sz="1800" dirty="0">
              <a:latin typeface="Trebuchet MS" panose="020B0603020202020204" pitchFamily="34" charset="0"/>
            </a:rPr>
            <a:t>Spend analysis: capture the known costs; hidden costs </a:t>
          </a:r>
        </a:p>
      </dgm:t>
    </dgm:pt>
    <dgm:pt modelId="{83734678-97CA-418B-AEEF-1CF85DD75919}" type="parTrans" cxnId="{4846FA41-2EEA-408A-8623-CD532060EB9C}">
      <dgm:prSet/>
      <dgm:spPr/>
      <dgm:t>
        <a:bodyPr/>
        <a:lstStyle/>
        <a:p>
          <a:endParaRPr lang="en-US"/>
        </a:p>
      </dgm:t>
    </dgm:pt>
    <dgm:pt modelId="{B9890008-E895-41D8-BC22-2547DAC0B5C5}" type="sibTrans" cxnId="{4846FA41-2EEA-408A-8623-CD532060EB9C}">
      <dgm:prSet/>
      <dgm:spPr/>
      <dgm:t>
        <a:bodyPr/>
        <a:lstStyle/>
        <a:p>
          <a:endParaRPr lang="en-US"/>
        </a:p>
      </dgm:t>
    </dgm:pt>
    <dgm:pt modelId="{26088701-8334-458C-B9F6-817188A45D2C}">
      <dgm:prSet custT="1"/>
      <dgm:spPr>
        <a:solidFill>
          <a:srgbClr val="005983"/>
        </a:solidFill>
      </dgm:spPr>
      <dgm:t>
        <a:bodyPr/>
        <a:lstStyle/>
        <a:p>
          <a:r>
            <a:rPr lang="en-US" sz="1800" dirty="0">
              <a:latin typeface="Trebuchet MS" panose="020B0603020202020204" pitchFamily="34" charset="0"/>
            </a:rPr>
            <a:t>Engage the agency stakeholders early</a:t>
          </a:r>
        </a:p>
      </dgm:t>
    </dgm:pt>
    <dgm:pt modelId="{351B4BEC-060D-420B-9FE7-07C1CF176AF2}" type="parTrans" cxnId="{E5941898-402D-4B8F-B242-8F36BEE89C1D}">
      <dgm:prSet/>
      <dgm:spPr/>
      <dgm:t>
        <a:bodyPr/>
        <a:lstStyle/>
        <a:p>
          <a:endParaRPr lang="en-US"/>
        </a:p>
      </dgm:t>
    </dgm:pt>
    <dgm:pt modelId="{D0C29929-409A-4836-9482-AD7EFDC81F18}" type="sibTrans" cxnId="{E5941898-402D-4B8F-B242-8F36BEE89C1D}">
      <dgm:prSet/>
      <dgm:spPr/>
      <dgm:t>
        <a:bodyPr/>
        <a:lstStyle/>
        <a:p>
          <a:endParaRPr lang="en-US"/>
        </a:p>
      </dgm:t>
    </dgm:pt>
    <dgm:pt modelId="{8CDD1D39-2A40-467E-9E03-CBAC3C2D31CE}">
      <dgm:prSet custT="1"/>
      <dgm:spPr>
        <a:solidFill>
          <a:srgbClr val="005983"/>
        </a:solidFill>
      </dgm:spPr>
      <dgm:t>
        <a:bodyPr/>
        <a:lstStyle/>
        <a:p>
          <a:r>
            <a:rPr lang="en-US" sz="1800" dirty="0">
              <a:latin typeface="Trebuchet MS" panose="020B0603020202020204" pitchFamily="34" charset="0"/>
            </a:rPr>
            <a:t>Constant communication – expect resistance</a:t>
          </a:r>
        </a:p>
      </dgm:t>
    </dgm:pt>
    <dgm:pt modelId="{8522D26E-B6B0-4AF0-BD37-419E0F2DEE48}" type="parTrans" cxnId="{31EFC28E-B840-42CD-BED0-8A00DF411267}">
      <dgm:prSet/>
      <dgm:spPr/>
      <dgm:t>
        <a:bodyPr/>
        <a:lstStyle/>
        <a:p>
          <a:endParaRPr lang="en-US"/>
        </a:p>
      </dgm:t>
    </dgm:pt>
    <dgm:pt modelId="{99D290DC-5C1A-44C3-841E-C2EF6117E115}" type="sibTrans" cxnId="{31EFC28E-B840-42CD-BED0-8A00DF411267}">
      <dgm:prSet/>
      <dgm:spPr/>
      <dgm:t>
        <a:bodyPr/>
        <a:lstStyle/>
        <a:p>
          <a:endParaRPr lang="en-US"/>
        </a:p>
      </dgm:t>
    </dgm:pt>
    <dgm:pt modelId="{03923794-1786-4659-8281-BFC2404A4FD1}">
      <dgm:prSet custT="1"/>
      <dgm:spPr>
        <a:solidFill>
          <a:srgbClr val="005983"/>
        </a:solidFill>
      </dgm:spPr>
      <dgm:t>
        <a:bodyPr/>
        <a:lstStyle/>
        <a:p>
          <a:r>
            <a:rPr lang="en-US" sz="1800" dirty="0">
              <a:latin typeface="Trebuchet MS" panose="020B0603020202020204" pitchFamily="34" charset="0"/>
            </a:rPr>
            <a:t>Address federal cost allocation </a:t>
          </a:r>
        </a:p>
      </dgm:t>
    </dgm:pt>
    <dgm:pt modelId="{DA3C8063-4F91-4161-9A5B-F84F5E17D7D2}" type="parTrans" cxnId="{BB492849-F430-4D52-A735-7DF3DF424A6F}">
      <dgm:prSet/>
      <dgm:spPr/>
      <dgm:t>
        <a:bodyPr/>
        <a:lstStyle/>
        <a:p>
          <a:endParaRPr lang="en-US"/>
        </a:p>
      </dgm:t>
    </dgm:pt>
    <dgm:pt modelId="{21895A8F-E482-45F9-ACF5-2C9A97364E64}" type="sibTrans" cxnId="{BB492849-F430-4D52-A735-7DF3DF424A6F}">
      <dgm:prSet/>
      <dgm:spPr/>
      <dgm:t>
        <a:bodyPr/>
        <a:lstStyle/>
        <a:p>
          <a:endParaRPr lang="en-US"/>
        </a:p>
      </dgm:t>
    </dgm:pt>
    <dgm:pt modelId="{A16CF3BC-D555-462C-BDE3-C52793061ACA}">
      <dgm:prSet custT="1"/>
      <dgm:spPr>
        <a:solidFill>
          <a:srgbClr val="005983"/>
        </a:solidFill>
      </dgm:spPr>
      <dgm:t>
        <a:bodyPr/>
        <a:lstStyle/>
        <a:p>
          <a:r>
            <a:rPr lang="en-US" sz="1800" dirty="0">
              <a:latin typeface="Trebuchet MS" panose="020B0603020202020204" pitchFamily="34" charset="0"/>
            </a:rPr>
            <a:t>Re-negotiate existing contracts</a:t>
          </a:r>
        </a:p>
      </dgm:t>
    </dgm:pt>
    <dgm:pt modelId="{DDA2A8C4-BBDB-48C1-BC4C-7AC780162D6B}" type="parTrans" cxnId="{84BE0DD7-B358-43AC-BFBB-50AABA4C19F3}">
      <dgm:prSet/>
      <dgm:spPr/>
      <dgm:t>
        <a:bodyPr/>
        <a:lstStyle/>
        <a:p>
          <a:endParaRPr lang="en-US"/>
        </a:p>
      </dgm:t>
    </dgm:pt>
    <dgm:pt modelId="{FA000B30-A15F-4FDC-9F2C-12256EC7F76B}" type="sibTrans" cxnId="{84BE0DD7-B358-43AC-BFBB-50AABA4C19F3}">
      <dgm:prSet/>
      <dgm:spPr/>
      <dgm:t>
        <a:bodyPr/>
        <a:lstStyle/>
        <a:p>
          <a:endParaRPr lang="en-US"/>
        </a:p>
      </dgm:t>
    </dgm:pt>
    <dgm:pt modelId="{087F41C6-3766-4141-BF96-61E3F85E5FE4}">
      <dgm:prSet custT="1"/>
      <dgm:spPr>
        <a:solidFill>
          <a:srgbClr val="005983"/>
        </a:solidFill>
      </dgm:spPr>
      <dgm:t>
        <a:bodyPr/>
        <a:lstStyle/>
        <a:p>
          <a:r>
            <a:rPr lang="en-US" sz="1800" dirty="0">
              <a:latin typeface="Trebuchet MS" panose="020B0603020202020204" pitchFamily="34" charset="0"/>
            </a:rPr>
            <a:t>Manage expectations and expect surprises </a:t>
          </a:r>
        </a:p>
      </dgm:t>
    </dgm:pt>
    <dgm:pt modelId="{407EF9EB-9AE7-4E60-8CAF-CADFB2478B0F}" type="parTrans" cxnId="{4A51AC22-FBC2-45BD-BF44-6F1236720188}">
      <dgm:prSet/>
      <dgm:spPr/>
      <dgm:t>
        <a:bodyPr/>
        <a:lstStyle/>
        <a:p>
          <a:endParaRPr lang="en-US"/>
        </a:p>
      </dgm:t>
    </dgm:pt>
    <dgm:pt modelId="{7F6A9920-7301-451E-B058-902E8FBCFA23}" type="sibTrans" cxnId="{4A51AC22-FBC2-45BD-BF44-6F1236720188}">
      <dgm:prSet/>
      <dgm:spPr/>
      <dgm:t>
        <a:bodyPr/>
        <a:lstStyle/>
        <a:p>
          <a:endParaRPr lang="en-US"/>
        </a:p>
      </dgm:t>
    </dgm:pt>
    <dgm:pt modelId="{A28B7A0B-30F5-4321-9725-CA4A23026BBF}">
      <dgm:prSet custT="1"/>
      <dgm:spPr>
        <a:solidFill>
          <a:srgbClr val="005983"/>
        </a:solidFill>
      </dgm:spPr>
      <dgm:t>
        <a:bodyPr/>
        <a:lstStyle/>
        <a:p>
          <a:r>
            <a:rPr lang="en-US" sz="1800" dirty="0">
              <a:latin typeface="Trebuchet MS" panose="020B0603020202020204" pitchFamily="34" charset="0"/>
            </a:rPr>
            <a:t>Create aggressive roadmap with reasonable milestones</a:t>
          </a:r>
        </a:p>
      </dgm:t>
    </dgm:pt>
    <dgm:pt modelId="{CDB6D8F2-F793-4556-81F7-821C2765E972}" type="parTrans" cxnId="{11868684-B418-4F9A-A8CA-717711D91E52}">
      <dgm:prSet/>
      <dgm:spPr/>
      <dgm:t>
        <a:bodyPr/>
        <a:lstStyle/>
        <a:p>
          <a:endParaRPr lang="en-US"/>
        </a:p>
      </dgm:t>
    </dgm:pt>
    <dgm:pt modelId="{E6B9D65D-8BBF-4F15-BBE4-E4C0D13A4526}" type="sibTrans" cxnId="{11868684-B418-4F9A-A8CA-717711D91E52}">
      <dgm:prSet/>
      <dgm:spPr/>
      <dgm:t>
        <a:bodyPr/>
        <a:lstStyle/>
        <a:p>
          <a:endParaRPr lang="en-US"/>
        </a:p>
      </dgm:t>
    </dgm:pt>
    <dgm:pt modelId="{DFB9DCD7-78EF-4E43-998C-46628A5BE609}">
      <dgm:prSet custT="1"/>
      <dgm:spPr>
        <a:solidFill>
          <a:srgbClr val="005983"/>
        </a:solidFill>
      </dgm:spPr>
      <dgm:t>
        <a:bodyPr/>
        <a:lstStyle/>
        <a:p>
          <a:r>
            <a:rPr lang="en-US" sz="1800" dirty="0">
              <a:latin typeface="Trebuchet MS" panose="020B0603020202020204" pitchFamily="34" charset="0"/>
            </a:rPr>
            <a:t>Capture and report cost savings</a:t>
          </a:r>
        </a:p>
      </dgm:t>
    </dgm:pt>
    <dgm:pt modelId="{C428760F-B1EE-4CDC-B481-8ED96251ADF7}" type="parTrans" cxnId="{28D4D792-8D5C-42E4-BCDD-71FD447D2F25}">
      <dgm:prSet/>
      <dgm:spPr/>
      <dgm:t>
        <a:bodyPr/>
        <a:lstStyle/>
        <a:p>
          <a:endParaRPr lang="en-US"/>
        </a:p>
      </dgm:t>
    </dgm:pt>
    <dgm:pt modelId="{E6065D71-ED81-40F4-91FD-93ACBA93983B}" type="sibTrans" cxnId="{28D4D792-8D5C-42E4-BCDD-71FD447D2F25}">
      <dgm:prSet/>
      <dgm:spPr/>
      <dgm:t>
        <a:bodyPr/>
        <a:lstStyle/>
        <a:p>
          <a:endParaRPr lang="en-US"/>
        </a:p>
      </dgm:t>
    </dgm:pt>
    <dgm:pt modelId="{2D38F84A-0856-41DB-8FFD-CE510F8571B8}">
      <dgm:prSet custT="1"/>
      <dgm:spPr>
        <a:solidFill>
          <a:srgbClr val="005983"/>
        </a:solidFill>
      </dgm:spPr>
      <dgm:t>
        <a:bodyPr/>
        <a:lstStyle/>
        <a:p>
          <a:r>
            <a:rPr lang="en-US" sz="1800" dirty="0">
              <a:latin typeface="Trebuchet MS" panose="020B0603020202020204" pitchFamily="34" charset="0"/>
            </a:rPr>
            <a:t>Establish a governance structure for shared decision-making</a:t>
          </a:r>
        </a:p>
      </dgm:t>
    </dgm:pt>
    <dgm:pt modelId="{E2788780-72D4-4169-9C37-B1114483D23F}" type="parTrans" cxnId="{B62F8FA2-F860-49AD-9B88-5CF5D4944D91}">
      <dgm:prSet/>
      <dgm:spPr/>
      <dgm:t>
        <a:bodyPr/>
        <a:lstStyle/>
        <a:p>
          <a:endParaRPr lang="en-US"/>
        </a:p>
      </dgm:t>
    </dgm:pt>
    <dgm:pt modelId="{02A0BFA9-D751-4F8C-8A84-54177AF6FF73}" type="sibTrans" cxnId="{B62F8FA2-F860-49AD-9B88-5CF5D4944D91}">
      <dgm:prSet/>
      <dgm:spPr/>
      <dgm:t>
        <a:bodyPr/>
        <a:lstStyle/>
        <a:p>
          <a:endParaRPr lang="en-US"/>
        </a:p>
      </dgm:t>
    </dgm:pt>
    <dgm:pt modelId="{544D7E3B-44FF-4E0E-B350-E6E75007B482}" type="pres">
      <dgm:prSet presAssocID="{88759417-C2F4-47A6-9A63-65F3AAB20452}" presName="linear" presStyleCnt="0">
        <dgm:presLayoutVars>
          <dgm:animLvl val="lvl"/>
          <dgm:resizeHandles val="exact"/>
        </dgm:presLayoutVars>
      </dgm:prSet>
      <dgm:spPr/>
      <dgm:t>
        <a:bodyPr/>
        <a:lstStyle/>
        <a:p>
          <a:endParaRPr lang="en-US"/>
        </a:p>
      </dgm:t>
    </dgm:pt>
    <dgm:pt modelId="{DB0C96C1-A06A-45E8-9F13-7C08E4129AC7}" type="pres">
      <dgm:prSet presAssocID="{7C97A265-E1C0-461E-8A39-95A4A75E6A43}" presName="parentText" presStyleLbl="node1" presStyleIdx="0" presStyleCnt="11">
        <dgm:presLayoutVars>
          <dgm:chMax val="0"/>
          <dgm:bulletEnabled val="1"/>
        </dgm:presLayoutVars>
      </dgm:prSet>
      <dgm:spPr/>
      <dgm:t>
        <a:bodyPr/>
        <a:lstStyle/>
        <a:p>
          <a:endParaRPr lang="en-US"/>
        </a:p>
      </dgm:t>
    </dgm:pt>
    <dgm:pt modelId="{B30FEA3C-4756-46B4-840C-690EB6986B9C}" type="pres">
      <dgm:prSet presAssocID="{F48F7E48-38FE-4EDC-BCEE-A19D475131C1}" presName="spacer" presStyleCnt="0"/>
      <dgm:spPr/>
    </dgm:pt>
    <dgm:pt modelId="{3DC341F0-FC42-447B-B95E-D397DDE3D890}" type="pres">
      <dgm:prSet presAssocID="{0872EEEE-4CC0-4937-B611-F05B5E3491E7}" presName="parentText" presStyleLbl="node1" presStyleIdx="1" presStyleCnt="11">
        <dgm:presLayoutVars>
          <dgm:chMax val="0"/>
          <dgm:bulletEnabled val="1"/>
        </dgm:presLayoutVars>
      </dgm:prSet>
      <dgm:spPr/>
      <dgm:t>
        <a:bodyPr/>
        <a:lstStyle/>
        <a:p>
          <a:endParaRPr lang="en-US"/>
        </a:p>
      </dgm:t>
    </dgm:pt>
    <dgm:pt modelId="{8D6EE426-EFD0-43A9-AF00-DFD2615E8DB8}" type="pres">
      <dgm:prSet presAssocID="{583252C6-3E05-46B0-8EC0-940742057606}" presName="spacer" presStyleCnt="0"/>
      <dgm:spPr/>
    </dgm:pt>
    <dgm:pt modelId="{C5D0DE14-E167-4CAF-9511-8F6F9E30063A}" type="pres">
      <dgm:prSet presAssocID="{4FC2EBC8-E784-42BA-9E00-E851CFADDA43}" presName="parentText" presStyleLbl="node1" presStyleIdx="2" presStyleCnt="11">
        <dgm:presLayoutVars>
          <dgm:chMax val="0"/>
          <dgm:bulletEnabled val="1"/>
        </dgm:presLayoutVars>
      </dgm:prSet>
      <dgm:spPr/>
      <dgm:t>
        <a:bodyPr/>
        <a:lstStyle/>
        <a:p>
          <a:endParaRPr lang="en-US"/>
        </a:p>
      </dgm:t>
    </dgm:pt>
    <dgm:pt modelId="{C71C96E9-7154-4A0F-AE3E-23264104BF6C}" type="pres">
      <dgm:prSet presAssocID="{B9890008-E895-41D8-BC22-2547DAC0B5C5}" presName="spacer" presStyleCnt="0"/>
      <dgm:spPr/>
    </dgm:pt>
    <dgm:pt modelId="{CAB20A3A-8D50-41CB-9281-081D5F63E82A}" type="pres">
      <dgm:prSet presAssocID="{A28B7A0B-30F5-4321-9725-CA4A23026BBF}" presName="parentText" presStyleLbl="node1" presStyleIdx="3" presStyleCnt="11">
        <dgm:presLayoutVars>
          <dgm:chMax val="0"/>
          <dgm:bulletEnabled val="1"/>
        </dgm:presLayoutVars>
      </dgm:prSet>
      <dgm:spPr/>
      <dgm:t>
        <a:bodyPr/>
        <a:lstStyle/>
        <a:p>
          <a:endParaRPr lang="en-US"/>
        </a:p>
      </dgm:t>
    </dgm:pt>
    <dgm:pt modelId="{8BA74B11-8651-47C2-82ED-B1D149988B36}" type="pres">
      <dgm:prSet presAssocID="{E6B9D65D-8BBF-4F15-BBE4-E4C0D13A4526}" presName="spacer" presStyleCnt="0"/>
      <dgm:spPr/>
    </dgm:pt>
    <dgm:pt modelId="{98E0CCB7-141A-488E-8CBB-B0C58E021A63}" type="pres">
      <dgm:prSet presAssocID="{2D38F84A-0856-41DB-8FFD-CE510F8571B8}" presName="parentText" presStyleLbl="node1" presStyleIdx="4" presStyleCnt="11">
        <dgm:presLayoutVars>
          <dgm:chMax val="0"/>
          <dgm:bulletEnabled val="1"/>
        </dgm:presLayoutVars>
      </dgm:prSet>
      <dgm:spPr/>
      <dgm:t>
        <a:bodyPr/>
        <a:lstStyle/>
        <a:p>
          <a:endParaRPr lang="en-US"/>
        </a:p>
      </dgm:t>
    </dgm:pt>
    <dgm:pt modelId="{AAEC2C6E-A43E-4907-8BF0-D4B84C3C3A33}" type="pres">
      <dgm:prSet presAssocID="{02A0BFA9-D751-4F8C-8A84-54177AF6FF73}" presName="spacer" presStyleCnt="0"/>
      <dgm:spPr/>
    </dgm:pt>
    <dgm:pt modelId="{623021AE-2616-4F56-A628-6154F87B4444}" type="pres">
      <dgm:prSet presAssocID="{26088701-8334-458C-B9F6-817188A45D2C}" presName="parentText" presStyleLbl="node1" presStyleIdx="5" presStyleCnt="11">
        <dgm:presLayoutVars>
          <dgm:chMax val="0"/>
          <dgm:bulletEnabled val="1"/>
        </dgm:presLayoutVars>
      </dgm:prSet>
      <dgm:spPr/>
      <dgm:t>
        <a:bodyPr/>
        <a:lstStyle/>
        <a:p>
          <a:endParaRPr lang="en-US"/>
        </a:p>
      </dgm:t>
    </dgm:pt>
    <dgm:pt modelId="{9781BE12-3774-453D-8D52-AF862C47725B}" type="pres">
      <dgm:prSet presAssocID="{D0C29929-409A-4836-9482-AD7EFDC81F18}" presName="spacer" presStyleCnt="0"/>
      <dgm:spPr/>
    </dgm:pt>
    <dgm:pt modelId="{A590F6EE-3C2C-4D0C-89D6-CDF22339FC9D}" type="pres">
      <dgm:prSet presAssocID="{8CDD1D39-2A40-467E-9E03-CBAC3C2D31CE}" presName="parentText" presStyleLbl="node1" presStyleIdx="6" presStyleCnt="11" custLinFactNeighborX="139">
        <dgm:presLayoutVars>
          <dgm:chMax val="0"/>
          <dgm:bulletEnabled val="1"/>
        </dgm:presLayoutVars>
      </dgm:prSet>
      <dgm:spPr/>
      <dgm:t>
        <a:bodyPr/>
        <a:lstStyle/>
        <a:p>
          <a:endParaRPr lang="en-US"/>
        </a:p>
      </dgm:t>
    </dgm:pt>
    <dgm:pt modelId="{00FC5C6E-988C-4A9B-8E4C-0F525946EDF3}" type="pres">
      <dgm:prSet presAssocID="{99D290DC-5C1A-44C3-841E-C2EF6117E115}" presName="spacer" presStyleCnt="0"/>
      <dgm:spPr/>
    </dgm:pt>
    <dgm:pt modelId="{5B565D50-72C8-4337-BB7F-96EEDB2C4CF6}" type="pres">
      <dgm:prSet presAssocID="{03923794-1786-4659-8281-BFC2404A4FD1}" presName="parentText" presStyleLbl="node1" presStyleIdx="7" presStyleCnt="11">
        <dgm:presLayoutVars>
          <dgm:chMax val="0"/>
          <dgm:bulletEnabled val="1"/>
        </dgm:presLayoutVars>
      </dgm:prSet>
      <dgm:spPr/>
      <dgm:t>
        <a:bodyPr/>
        <a:lstStyle/>
        <a:p>
          <a:endParaRPr lang="en-US"/>
        </a:p>
      </dgm:t>
    </dgm:pt>
    <dgm:pt modelId="{F6CB0F93-0A95-44F2-A51A-E6EC632CE5E4}" type="pres">
      <dgm:prSet presAssocID="{21895A8F-E482-45F9-ACF5-2C9A97364E64}" presName="spacer" presStyleCnt="0"/>
      <dgm:spPr/>
    </dgm:pt>
    <dgm:pt modelId="{A5B29315-53BB-4647-B335-BBB44EAF175B}" type="pres">
      <dgm:prSet presAssocID="{A16CF3BC-D555-462C-BDE3-C52793061ACA}" presName="parentText" presStyleLbl="node1" presStyleIdx="8" presStyleCnt="11">
        <dgm:presLayoutVars>
          <dgm:chMax val="0"/>
          <dgm:bulletEnabled val="1"/>
        </dgm:presLayoutVars>
      </dgm:prSet>
      <dgm:spPr/>
      <dgm:t>
        <a:bodyPr/>
        <a:lstStyle/>
        <a:p>
          <a:endParaRPr lang="en-US"/>
        </a:p>
      </dgm:t>
    </dgm:pt>
    <dgm:pt modelId="{D76CB773-7F6C-4720-BBAC-9604F3E6C0C3}" type="pres">
      <dgm:prSet presAssocID="{FA000B30-A15F-4FDC-9F2C-12256EC7F76B}" presName="spacer" presStyleCnt="0"/>
      <dgm:spPr/>
    </dgm:pt>
    <dgm:pt modelId="{30885031-B58A-4C83-8AC8-5253436324F6}" type="pres">
      <dgm:prSet presAssocID="{087F41C6-3766-4141-BF96-61E3F85E5FE4}" presName="parentText" presStyleLbl="node1" presStyleIdx="9" presStyleCnt="11">
        <dgm:presLayoutVars>
          <dgm:chMax val="0"/>
          <dgm:bulletEnabled val="1"/>
        </dgm:presLayoutVars>
      </dgm:prSet>
      <dgm:spPr/>
      <dgm:t>
        <a:bodyPr/>
        <a:lstStyle/>
        <a:p>
          <a:endParaRPr lang="en-US"/>
        </a:p>
      </dgm:t>
    </dgm:pt>
    <dgm:pt modelId="{18A458D0-992E-4694-8EDD-DE377F56FD8B}" type="pres">
      <dgm:prSet presAssocID="{7F6A9920-7301-451E-B058-902E8FBCFA23}" presName="spacer" presStyleCnt="0"/>
      <dgm:spPr/>
    </dgm:pt>
    <dgm:pt modelId="{83E715ED-B4E7-49D5-A0D5-68C94B6C67D3}" type="pres">
      <dgm:prSet presAssocID="{DFB9DCD7-78EF-4E43-998C-46628A5BE609}" presName="parentText" presStyleLbl="node1" presStyleIdx="10" presStyleCnt="11">
        <dgm:presLayoutVars>
          <dgm:chMax val="0"/>
          <dgm:bulletEnabled val="1"/>
        </dgm:presLayoutVars>
      </dgm:prSet>
      <dgm:spPr/>
      <dgm:t>
        <a:bodyPr/>
        <a:lstStyle/>
        <a:p>
          <a:endParaRPr lang="en-US"/>
        </a:p>
      </dgm:t>
    </dgm:pt>
  </dgm:ptLst>
  <dgm:cxnLst>
    <dgm:cxn modelId="{C0CABFC0-3F71-4762-A986-5727615821DA}" type="presOf" srcId="{2D38F84A-0856-41DB-8FFD-CE510F8571B8}" destId="{98E0CCB7-141A-488E-8CBB-B0C58E021A63}" srcOrd="0" destOrd="0" presId="urn:microsoft.com/office/officeart/2005/8/layout/vList2"/>
    <dgm:cxn modelId="{31EFC28E-B840-42CD-BED0-8A00DF411267}" srcId="{88759417-C2F4-47A6-9A63-65F3AAB20452}" destId="{8CDD1D39-2A40-467E-9E03-CBAC3C2D31CE}" srcOrd="6" destOrd="0" parTransId="{8522D26E-B6B0-4AF0-BD37-419E0F2DEE48}" sibTransId="{99D290DC-5C1A-44C3-841E-C2EF6117E115}"/>
    <dgm:cxn modelId="{BB492849-F430-4D52-A735-7DF3DF424A6F}" srcId="{88759417-C2F4-47A6-9A63-65F3AAB20452}" destId="{03923794-1786-4659-8281-BFC2404A4FD1}" srcOrd="7" destOrd="0" parTransId="{DA3C8063-4F91-4161-9A5B-F84F5E17D7D2}" sibTransId="{21895A8F-E482-45F9-ACF5-2C9A97364E64}"/>
    <dgm:cxn modelId="{28D4D792-8D5C-42E4-BCDD-71FD447D2F25}" srcId="{88759417-C2F4-47A6-9A63-65F3AAB20452}" destId="{DFB9DCD7-78EF-4E43-998C-46628A5BE609}" srcOrd="10" destOrd="0" parTransId="{C428760F-B1EE-4CDC-B481-8ED96251ADF7}" sibTransId="{E6065D71-ED81-40F4-91FD-93ACBA93983B}"/>
    <dgm:cxn modelId="{C73B7C09-1BAD-41C6-8E61-EE60B179FFCF}" type="presOf" srcId="{88759417-C2F4-47A6-9A63-65F3AAB20452}" destId="{544D7E3B-44FF-4E0E-B350-E6E75007B482}" srcOrd="0" destOrd="0" presId="urn:microsoft.com/office/officeart/2005/8/layout/vList2"/>
    <dgm:cxn modelId="{E5941898-402D-4B8F-B242-8F36BEE89C1D}" srcId="{88759417-C2F4-47A6-9A63-65F3AAB20452}" destId="{26088701-8334-458C-B9F6-817188A45D2C}" srcOrd="5" destOrd="0" parTransId="{351B4BEC-060D-420B-9FE7-07C1CF176AF2}" sibTransId="{D0C29929-409A-4836-9482-AD7EFDC81F18}"/>
    <dgm:cxn modelId="{B62F8FA2-F860-49AD-9B88-5CF5D4944D91}" srcId="{88759417-C2F4-47A6-9A63-65F3AAB20452}" destId="{2D38F84A-0856-41DB-8FFD-CE510F8571B8}" srcOrd="4" destOrd="0" parTransId="{E2788780-72D4-4169-9C37-B1114483D23F}" sibTransId="{02A0BFA9-D751-4F8C-8A84-54177AF6FF73}"/>
    <dgm:cxn modelId="{D34852E9-8169-4402-90D9-1E3A2B419D10}" type="presOf" srcId="{DFB9DCD7-78EF-4E43-998C-46628A5BE609}" destId="{83E715ED-B4E7-49D5-A0D5-68C94B6C67D3}" srcOrd="0" destOrd="0" presId="urn:microsoft.com/office/officeart/2005/8/layout/vList2"/>
    <dgm:cxn modelId="{4A51AC22-FBC2-45BD-BF44-6F1236720188}" srcId="{88759417-C2F4-47A6-9A63-65F3AAB20452}" destId="{087F41C6-3766-4141-BF96-61E3F85E5FE4}" srcOrd="9" destOrd="0" parTransId="{407EF9EB-9AE7-4E60-8CAF-CADFB2478B0F}" sibTransId="{7F6A9920-7301-451E-B058-902E8FBCFA23}"/>
    <dgm:cxn modelId="{4846FA41-2EEA-408A-8623-CD532060EB9C}" srcId="{88759417-C2F4-47A6-9A63-65F3AAB20452}" destId="{4FC2EBC8-E784-42BA-9E00-E851CFADDA43}" srcOrd="2" destOrd="0" parTransId="{83734678-97CA-418B-AEEF-1CF85DD75919}" sibTransId="{B9890008-E895-41D8-BC22-2547DAC0B5C5}"/>
    <dgm:cxn modelId="{7B593E28-0AD9-4125-AF45-B6FBDEDD773F}" type="presOf" srcId="{8CDD1D39-2A40-467E-9E03-CBAC3C2D31CE}" destId="{A590F6EE-3C2C-4D0C-89D6-CDF22339FC9D}" srcOrd="0" destOrd="0" presId="urn:microsoft.com/office/officeart/2005/8/layout/vList2"/>
    <dgm:cxn modelId="{34810ED1-4C4E-453A-8F4E-F1C381427B4B}" type="presOf" srcId="{03923794-1786-4659-8281-BFC2404A4FD1}" destId="{5B565D50-72C8-4337-BB7F-96EEDB2C4CF6}" srcOrd="0" destOrd="0" presId="urn:microsoft.com/office/officeart/2005/8/layout/vList2"/>
    <dgm:cxn modelId="{D72B3E53-29F6-444A-A46F-68EEFD3330EB}" srcId="{88759417-C2F4-47A6-9A63-65F3AAB20452}" destId="{0872EEEE-4CC0-4937-B611-F05B5E3491E7}" srcOrd="1" destOrd="0" parTransId="{09248F38-941B-486C-AE03-F3F8151143FC}" sibTransId="{583252C6-3E05-46B0-8EC0-940742057606}"/>
    <dgm:cxn modelId="{D34EC713-DC2E-433D-B3AF-D51466132B16}" type="presOf" srcId="{4FC2EBC8-E784-42BA-9E00-E851CFADDA43}" destId="{C5D0DE14-E167-4CAF-9511-8F6F9E30063A}" srcOrd="0" destOrd="0" presId="urn:microsoft.com/office/officeart/2005/8/layout/vList2"/>
    <dgm:cxn modelId="{54F1F049-DBC4-43D7-B4B4-1CCBB931A51B}" type="presOf" srcId="{087F41C6-3766-4141-BF96-61E3F85E5FE4}" destId="{30885031-B58A-4C83-8AC8-5253436324F6}" srcOrd="0" destOrd="0" presId="urn:microsoft.com/office/officeart/2005/8/layout/vList2"/>
    <dgm:cxn modelId="{84BE0DD7-B358-43AC-BFBB-50AABA4C19F3}" srcId="{88759417-C2F4-47A6-9A63-65F3AAB20452}" destId="{A16CF3BC-D555-462C-BDE3-C52793061ACA}" srcOrd="8" destOrd="0" parTransId="{DDA2A8C4-BBDB-48C1-BC4C-7AC780162D6B}" sibTransId="{FA000B30-A15F-4FDC-9F2C-12256EC7F76B}"/>
    <dgm:cxn modelId="{11868684-B418-4F9A-A8CA-717711D91E52}" srcId="{88759417-C2F4-47A6-9A63-65F3AAB20452}" destId="{A28B7A0B-30F5-4321-9725-CA4A23026BBF}" srcOrd="3" destOrd="0" parTransId="{CDB6D8F2-F793-4556-81F7-821C2765E972}" sibTransId="{E6B9D65D-8BBF-4F15-BBE4-E4C0D13A4526}"/>
    <dgm:cxn modelId="{80219A6D-2713-446F-835B-7BC8C11A243A}" type="presOf" srcId="{7C97A265-E1C0-461E-8A39-95A4A75E6A43}" destId="{DB0C96C1-A06A-45E8-9F13-7C08E4129AC7}" srcOrd="0" destOrd="0" presId="urn:microsoft.com/office/officeart/2005/8/layout/vList2"/>
    <dgm:cxn modelId="{B395625E-41D6-4E1F-BCDA-C6D02526C522}" type="presOf" srcId="{0872EEEE-4CC0-4937-B611-F05B5E3491E7}" destId="{3DC341F0-FC42-447B-B95E-D397DDE3D890}" srcOrd="0" destOrd="0" presId="urn:microsoft.com/office/officeart/2005/8/layout/vList2"/>
    <dgm:cxn modelId="{CEB42833-C280-4EF9-B4A9-FB7481D851DD}" type="presOf" srcId="{A16CF3BC-D555-462C-BDE3-C52793061ACA}" destId="{A5B29315-53BB-4647-B335-BBB44EAF175B}" srcOrd="0" destOrd="0" presId="urn:microsoft.com/office/officeart/2005/8/layout/vList2"/>
    <dgm:cxn modelId="{9FE632FE-384F-43FF-B294-2275AF46CE90}" type="presOf" srcId="{A28B7A0B-30F5-4321-9725-CA4A23026BBF}" destId="{CAB20A3A-8D50-41CB-9281-081D5F63E82A}" srcOrd="0" destOrd="0" presId="urn:microsoft.com/office/officeart/2005/8/layout/vList2"/>
    <dgm:cxn modelId="{8C1BC3E8-8C2D-4E2C-83E0-BDA044EEFB22}" type="presOf" srcId="{26088701-8334-458C-B9F6-817188A45D2C}" destId="{623021AE-2616-4F56-A628-6154F87B4444}" srcOrd="0" destOrd="0" presId="urn:microsoft.com/office/officeart/2005/8/layout/vList2"/>
    <dgm:cxn modelId="{6AC686D6-28DA-4DCE-B5E7-DEFA4E92DE8A}" srcId="{88759417-C2F4-47A6-9A63-65F3AAB20452}" destId="{7C97A265-E1C0-461E-8A39-95A4A75E6A43}" srcOrd="0" destOrd="0" parTransId="{6033D02C-F0B6-49E0-B297-322A3456A5A8}" sibTransId="{F48F7E48-38FE-4EDC-BCEE-A19D475131C1}"/>
    <dgm:cxn modelId="{AD1368FE-043C-41A3-86FC-0B5EB6B7186B}" type="presParOf" srcId="{544D7E3B-44FF-4E0E-B350-E6E75007B482}" destId="{DB0C96C1-A06A-45E8-9F13-7C08E4129AC7}" srcOrd="0" destOrd="0" presId="urn:microsoft.com/office/officeart/2005/8/layout/vList2"/>
    <dgm:cxn modelId="{7CC5806B-8D6E-4133-86A8-F2C8BBAF2557}" type="presParOf" srcId="{544D7E3B-44FF-4E0E-B350-E6E75007B482}" destId="{B30FEA3C-4756-46B4-840C-690EB6986B9C}" srcOrd="1" destOrd="0" presId="urn:microsoft.com/office/officeart/2005/8/layout/vList2"/>
    <dgm:cxn modelId="{AC82F7EB-2101-451C-8095-F917C7D07713}" type="presParOf" srcId="{544D7E3B-44FF-4E0E-B350-E6E75007B482}" destId="{3DC341F0-FC42-447B-B95E-D397DDE3D890}" srcOrd="2" destOrd="0" presId="urn:microsoft.com/office/officeart/2005/8/layout/vList2"/>
    <dgm:cxn modelId="{A34C7ABC-835D-4DE8-BCE2-3FFB8E591569}" type="presParOf" srcId="{544D7E3B-44FF-4E0E-B350-E6E75007B482}" destId="{8D6EE426-EFD0-43A9-AF00-DFD2615E8DB8}" srcOrd="3" destOrd="0" presId="urn:microsoft.com/office/officeart/2005/8/layout/vList2"/>
    <dgm:cxn modelId="{3C1CC5BD-DB35-4060-9CBA-D8D9182B630F}" type="presParOf" srcId="{544D7E3B-44FF-4E0E-B350-E6E75007B482}" destId="{C5D0DE14-E167-4CAF-9511-8F6F9E30063A}" srcOrd="4" destOrd="0" presId="urn:microsoft.com/office/officeart/2005/8/layout/vList2"/>
    <dgm:cxn modelId="{50EAA8FC-BC29-44F0-9579-AEEC20FB19C7}" type="presParOf" srcId="{544D7E3B-44FF-4E0E-B350-E6E75007B482}" destId="{C71C96E9-7154-4A0F-AE3E-23264104BF6C}" srcOrd="5" destOrd="0" presId="urn:microsoft.com/office/officeart/2005/8/layout/vList2"/>
    <dgm:cxn modelId="{DCF85AB0-0D3F-46BA-AAC5-245B63E91C16}" type="presParOf" srcId="{544D7E3B-44FF-4E0E-B350-E6E75007B482}" destId="{CAB20A3A-8D50-41CB-9281-081D5F63E82A}" srcOrd="6" destOrd="0" presId="urn:microsoft.com/office/officeart/2005/8/layout/vList2"/>
    <dgm:cxn modelId="{65824CD7-A62E-4DCB-8751-B41A45AA2057}" type="presParOf" srcId="{544D7E3B-44FF-4E0E-B350-E6E75007B482}" destId="{8BA74B11-8651-47C2-82ED-B1D149988B36}" srcOrd="7" destOrd="0" presId="urn:microsoft.com/office/officeart/2005/8/layout/vList2"/>
    <dgm:cxn modelId="{7874767E-8222-43A7-9A5A-0C6DC9EAED24}" type="presParOf" srcId="{544D7E3B-44FF-4E0E-B350-E6E75007B482}" destId="{98E0CCB7-141A-488E-8CBB-B0C58E021A63}" srcOrd="8" destOrd="0" presId="urn:microsoft.com/office/officeart/2005/8/layout/vList2"/>
    <dgm:cxn modelId="{24ED6C3F-4F99-4A2D-8555-45F1EC943DE6}" type="presParOf" srcId="{544D7E3B-44FF-4E0E-B350-E6E75007B482}" destId="{AAEC2C6E-A43E-4907-8BF0-D4B84C3C3A33}" srcOrd="9" destOrd="0" presId="urn:microsoft.com/office/officeart/2005/8/layout/vList2"/>
    <dgm:cxn modelId="{5B4749CD-5BB4-4231-B388-C42B492AF815}" type="presParOf" srcId="{544D7E3B-44FF-4E0E-B350-E6E75007B482}" destId="{623021AE-2616-4F56-A628-6154F87B4444}" srcOrd="10" destOrd="0" presId="urn:microsoft.com/office/officeart/2005/8/layout/vList2"/>
    <dgm:cxn modelId="{64480AA4-037C-4D78-9C32-764CEE131483}" type="presParOf" srcId="{544D7E3B-44FF-4E0E-B350-E6E75007B482}" destId="{9781BE12-3774-453D-8D52-AF862C47725B}" srcOrd="11" destOrd="0" presId="urn:microsoft.com/office/officeart/2005/8/layout/vList2"/>
    <dgm:cxn modelId="{FDF09819-0523-4BD6-BE3D-B8A6B6E706F7}" type="presParOf" srcId="{544D7E3B-44FF-4E0E-B350-E6E75007B482}" destId="{A590F6EE-3C2C-4D0C-89D6-CDF22339FC9D}" srcOrd="12" destOrd="0" presId="urn:microsoft.com/office/officeart/2005/8/layout/vList2"/>
    <dgm:cxn modelId="{6A7C54A5-8C2C-4221-8A69-8C28917C57B5}" type="presParOf" srcId="{544D7E3B-44FF-4E0E-B350-E6E75007B482}" destId="{00FC5C6E-988C-4A9B-8E4C-0F525946EDF3}" srcOrd="13" destOrd="0" presId="urn:microsoft.com/office/officeart/2005/8/layout/vList2"/>
    <dgm:cxn modelId="{56552EC2-1485-41F8-94DC-BDB6525FDC80}" type="presParOf" srcId="{544D7E3B-44FF-4E0E-B350-E6E75007B482}" destId="{5B565D50-72C8-4337-BB7F-96EEDB2C4CF6}" srcOrd="14" destOrd="0" presId="urn:microsoft.com/office/officeart/2005/8/layout/vList2"/>
    <dgm:cxn modelId="{93BBBB69-B721-4D9F-B53F-277FF377B303}" type="presParOf" srcId="{544D7E3B-44FF-4E0E-B350-E6E75007B482}" destId="{F6CB0F93-0A95-44F2-A51A-E6EC632CE5E4}" srcOrd="15" destOrd="0" presId="urn:microsoft.com/office/officeart/2005/8/layout/vList2"/>
    <dgm:cxn modelId="{D2A06AA4-0466-4F60-A053-585077D85EBD}" type="presParOf" srcId="{544D7E3B-44FF-4E0E-B350-E6E75007B482}" destId="{A5B29315-53BB-4647-B335-BBB44EAF175B}" srcOrd="16" destOrd="0" presId="urn:microsoft.com/office/officeart/2005/8/layout/vList2"/>
    <dgm:cxn modelId="{43490F5C-3251-4721-BE44-5FAD84A8F326}" type="presParOf" srcId="{544D7E3B-44FF-4E0E-B350-E6E75007B482}" destId="{D76CB773-7F6C-4720-BBAC-9604F3E6C0C3}" srcOrd="17" destOrd="0" presId="urn:microsoft.com/office/officeart/2005/8/layout/vList2"/>
    <dgm:cxn modelId="{47C8B67A-1D9E-41F0-BB50-86409329C097}" type="presParOf" srcId="{544D7E3B-44FF-4E0E-B350-E6E75007B482}" destId="{30885031-B58A-4C83-8AC8-5253436324F6}" srcOrd="18" destOrd="0" presId="urn:microsoft.com/office/officeart/2005/8/layout/vList2"/>
    <dgm:cxn modelId="{F14E61B8-89B4-4A8C-A65D-0B0572AA5B04}" type="presParOf" srcId="{544D7E3B-44FF-4E0E-B350-E6E75007B482}" destId="{18A458D0-992E-4694-8EDD-DE377F56FD8B}" srcOrd="19" destOrd="0" presId="urn:microsoft.com/office/officeart/2005/8/layout/vList2"/>
    <dgm:cxn modelId="{2A35D746-F3D5-45DA-8356-0A2D4AF41CB3}" type="presParOf" srcId="{544D7E3B-44FF-4E0E-B350-E6E75007B482}" destId="{83E715ED-B4E7-49D5-A0D5-68C94B6C67D3}"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B458ED-1DC8-4712-A3F1-74608C5B815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349D029-C82D-4606-B6DB-DE2C575A7447}">
      <dgm:prSet/>
      <dgm:spPr>
        <a:solidFill>
          <a:srgbClr val="005982"/>
        </a:solidFill>
      </dgm:spPr>
      <dgm:t>
        <a:bodyPr/>
        <a:lstStyle/>
        <a:p>
          <a:pPr rtl="0"/>
          <a:r>
            <a:rPr lang="en-US" dirty="0">
              <a:solidFill>
                <a:schemeClr val="bg1"/>
              </a:solidFill>
              <a:latin typeface="Trebuchet MS" panose="020B0603020202020204" pitchFamily="34" charset="0"/>
            </a:rPr>
            <a:t>Enterprise IT Leadership and Governance</a:t>
          </a:r>
        </a:p>
      </dgm:t>
    </dgm:pt>
    <dgm:pt modelId="{B622C2A4-F2BD-4075-9A5F-0CBF6A4444F2}" type="parTrans" cxnId="{BAF65CDC-6DC0-41FF-B66C-8815DCFFDA1A}">
      <dgm:prSet/>
      <dgm:spPr/>
      <dgm:t>
        <a:bodyPr/>
        <a:lstStyle/>
        <a:p>
          <a:endParaRPr lang="en-US"/>
        </a:p>
      </dgm:t>
    </dgm:pt>
    <dgm:pt modelId="{93C85C8D-5F06-470F-A975-F5340C35902B}" type="sibTrans" cxnId="{BAF65CDC-6DC0-41FF-B66C-8815DCFFDA1A}">
      <dgm:prSet/>
      <dgm:spPr/>
      <dgm:t>
        <a:bodyPr/>
        <a:lstStyle/>
        <a:p>
          <a:endParaRPr lang="en-US"/>
        </a:p>
      </dgm:t>
    </dgm:pt>
    <dgm:pt modelId="{BC4011B9-0AA5-4A74-AE0E-D62BA746A9A1}">
      <dgm:prSet/>
      <dgm:spPr>
        <a:solidFill>
          <a:srgbClr val="005982"/>
        </a:solidFill>
      </dgm:spPr>
      <dgm:t>
        <a:bodyPr/>
        <a:lstStyle/>
        <a:p>
          <a:pPr rtl="0"/>
          <a:r>
            <a:rPr lang="en-US" dirty="0">
              <a:solidFill>
                <a:schemeClr val="bg1"/>
              </a:solidFill>
              <a:latin typeface="Trebuchet MS" panose="020B0603020202020204" pitchFamily="34" charset="0"/>
            </a:rPr>
            <a:t>Statewide Enterprise and Application Architecture</a:t>
          </a:r>
        </a:p>
      </dgm:t>
    </dgm:pt>
    <dgm:pt modelId="{D6E6B0BF-D211-4158-8667-533BA36242FE}" type="parTrans" cxnId="{021BFB2F-76FF-4C23-AA5D-3D66A802144F}">
      <dgm:prSet/>
      <dgm:spPr/>
      <dgm:t>
        <a:bodyPr/>
        <a:lstStyle/>
        <a:p>
          <a:endParaRPr lang="en-US"/>
        </a:p>
      </dgm:t>
    </dgm:pt>
    <dgm:pt modelId="{3AC53BDD-C827-43C2-A379-8469A20C9980}" type="sibTrans" cxnId="{021BFB2F-76FF-4C23-AA5D-3D66A802144F}">
      <dgm:prSet/>
      <dgm:spPr/>
      <dgm:t>
        <a:bodyPr/>
        <a:lstStyle/>
        <a:p>
          <a:endParaRPr lang="en-US"/>
        </a:p>
      </dgm:t>
    </dgm:pt>
    <dgm:pt modelId="{4F8360C7-C87E-4E1F-8ABF-D66CF87CD0C6}">
      <dgm:prSet/>
      <dgm:spPr>
        <a:solidFill>
          <a:srgbClr val="005982"/>
        </a:solidFill>
      </dgm:spPr>
      <dgm:t>
        <a:bodyPr/>
        <a:lstStyle/>
        <a:p>
          <a:pPr rtl="0"/>
          <a:r>
            <a:rPr lang="en-US" dirty="0">
              <a:solidFill>
                <a:schemeClr val="bg1"/>
              </a:solidFill>
              <a:latin typeface="Trebuchet MS" panose="020B0603020202020204" pitchFamily="34" charset="0"/>
            </a:rPr>
            <a:t>Consolidation and Optimized IT Spending</a:t>
          </a:r>
        </a:p>
      </dgm:t>
    </dgm:pt>
    <dgm:pt modelId="{3979B7FC-AAF1-4624-8FF7-F7D5A5934067}" type="parTrans" cxnId="{778A6822-1F51-4278-AAB7-94CB9135049C}">
      <dgm:prSet/>
      <dgm:spPr/>
      <dgm:t>
        <a:bodyPr/>
        <a:lstStyle/>
        <a:p>
          <a:endParaRPr lang="en-US"/>
        </a:p>
      </dgm:t>
    </dgm:pt>
    <dgm:pt modelId="{042ED43A-C1B5-4FB4-855E-338991F2B40B}" type="sibTrans" cxnId="{778A6822-1F51-4278-AAB7-94CB9135049C}">
      <dgm:prSet/>
      <dgm:spPr/>
      <dgm:t>
        <a:bodyPr/>
        <a:lstStyle/>
        <a:p>
          <a:endParaRPr lang="en-US"/>
        </a:p>
      </dgm:t>
    </dgm:pt>
    <dgm:pt modelId="{542B7107-10C1-4E4E-9E2B-316B8205D140}">
      <dgm:prSet/>
      <dgm:spPr>
        <a:solidFill>
          <a:srgbClr val="005982"/>
        </a:solidFill>
      </dgm:spPr>
      <dgm:t>
        <a:bodyPr/>
        <a:lstStyle/>
        <a:p>
          <a:pPr rtl="0"/>
          <a:r>
            <a:rPr lang="en-US" dirty="0">
              <a:solidFill>
                <a:schemeClr val="bg1"/>
              </a:solidFill>
              <a:latin typeface="Trebuchet MS" panose="020B0603020202020204" pitchFamily="34" charset="0"/>
            </a:rPr>
            <a:t>Enterprise Project,  Portfolio and Investment Management</a:t>
          </a:r>
        </a:p>
      </dgm:t>
    </dgm:pt>
    <dgm:pt modelId="{471D1BB0-620D-4037-957E-B592FB47913B}" type="parTrans" cxnId="{6542615E-5BFF-43E3-8B64-66058FD5B657}">
      <dgm:prSet/>
      <dgm:spPr/>
      <dgm:t>
        <a:bodyPr/>
        <a:lstStyle/>
        <a:p>
          <a:endParaRPr lang="en-US"/>
        </a:p>
      </dgm:t>
    </dgm:pt>
    <dgm:pt modelId="{1BE3D589-4125-49F3-AD93-2B10538FBEBD}" type="sibTrans" cxnId="{6542615E-5BFF-43E3-8B64-66058FD5B657}">
      <dgm:prSet/>
      <dgm:spPr/>
      <dgm:t>
        <a:bodyPr/>
        <a:lstStyle/>
        <a:p>
          <a:endParaRPr lang="en-US"/>
        </a:p>
      </dgm:t>
    </dgm:pt>
    <dgm:pt modelId="{1BEA9631-538C-4373-BEAD-513686DF051E}">
      <dgm:prSet/>
      <dgm:spPr>
        <a:solidFill>
          <a:srgbClr val="005982"/>
        </a:solidFill>
      </dgm:spPr>
      <dgm:t>
        <a:bodyPr/>
        <a:lstStyle/>
        <a:p>
          <a:pPr rtl="0"/>
          <a:r>
            <a:rPr lang="en-US" dirty="0">
              <a:solidFill>
                <a:schemeClr val="bg1"/>
              </a:solidFill>
              <a:latin typeface="Trebuchet MS" panose="020B0603020202020204" pitchFamily="34" charset="0"/>
            </a:rPr>
            <a:t>Statewide Security and Risk Management</a:t>
          </a:r>
        </a:p>
      </dgm:t>
    </dgm:pt>
    <dgm:pt modelId="{AC2F6FD4-949F-43C1-B69B-1F701C733B82}" type="parTrans" cxnId="{0E936A4F-B896-4F62-A8CA-47E2794E0B69}">
      <dgm:prSet/>
      <dgm:spPr/>
      <dgm:t>
        <a:bodyPr/>
        <a:lstStyle/>
        <a:p>
          <a:endParaRPr lang="en-US"/>
        </a:p>
      </dgm:t>
    </dgm:pt>
    <dgm:pt modelId="{E7D8FDD5-9EAF-442C-8EEA-225BF778C00D}" type="sibTrans" cxnId="{0E936A4F-B896-4F62-A8CA-47E2794E0B69}">
      <dgm:prSet/>
      <dgm:spPr/>
      <dgm:t>
        <a:bodyPr/>
        <a:lstStyle/>
        <a:p>
          <a:endParaRPr lang="en-US"/>
        </a:p>
      </dgm:t>
    </dgm:pt>
    <dgm:pt modelId="{A08A0755-5F07-4511-9F9F-EF78D3F31D07}">
      <dgm:prSet/>
      <dgm:spPr>
        <a:solidFill>
          <a:srgbClr val="005982"/>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Trebuchet MS" panose="020B0603020202020204" pitchFamily="34" charset="0"/>
            </a:rPr>
            <a:t>Business Transformation Enabled by Technology</a:t>
          </a:r>
        </a:p>
      </dgm:t>
    </dgm:pt>
    <dgm:pt modelId="{2C5B8C24-FADC-4223-9408-0A2FFA1BF633}" type="parTrans" cxnId="{AB884169-2049-4DD4-8A08-777002AACF97}">
      <dgm:prSet/>
      <dgm:spPr/>
      <dgm:t>
        <a:bodyPr/>
        <a:lstStyle/>
        <a:p>
          <a:endParaRPr lang="en-US"/>
        </a:p>
      </dgm:t>
    </dgm:pt>
    <dgm:pt modelId="{4CD39C51-98E5-4BE7-B964-858240D8D776}" type="sibTrans" cxnId="{AB884169-2049-4DD4-8A08-777002AACF97}">
      <dgm:prSet/>
      <dgm:spPr/>
      <dgm:t>
        <a:bodyPr/>
        <a:lstStyle/>
        <a:p>
          <a:endParaRPr lang="en-US"/>
        </a:p>
      </dgm:t>
    </dgm:pt>
    <dgm:pt modelId="{86C27313-6222-40FC-AC21-A553561CC29B}" type="pres">
      <dgm:prSet presAssocID="{26B458ED-1DC8-4712-A3F1-74608C5B8158}" presName="Name0" presStyleCnt="0">
        <dgm:presLayoutVars>
          <dgm:dir/>
          <dgm:resizeHandles val="exact"/>
        </dgm:presLayoutVars>
      </dgm:prSet>
      <dgm:spPr/>
      <dgm:t>
        <a:bodyPr/>
        <a:lstStyle/>
        <a:p>
          <a:endParaRPr lang="en-US"/>
        </a:p>
      </dgm:t>
    </dgm:pt>
    <dgm:pt modelId="{8EEE609D-F3FE-4E4C-B526-EBC01A16BFA0}" type="pres">
      <dgm:prSet presAssocID="{9349D029-C82D-4606-B6DB-DE2C575A7447}" presName="composite" presStyleCnt="0"/>
      <dgm:spPr/>
    </dgm:pt>
    <dgm:pt modelId="{C2861C32-91C9-436C-ADE8-7C2946AAA89D}" type="pres">
      <dgm:prSet presAssocID="{9349D029-C82D-4606-B6DB-DE2C575A7447}" presName="rect1" presStyleLbl="trAlignAcc1" presStyleIdx="0" presStyleCnt="6">
        <dgm:presLayoutVars>
          <dgm:bulletEnabled val="1"/>
        </dgm:presLayoutVars>
      </dgm:prSet>
      <dgm:spPr/>
      <dgm:t>
        <a:bodyPr/>
        <a:lstStyle/>
        <a:p>
          <a:endParaRPr lang="en-US"/>
        </a:p>
      </dgm:t>
    </dgm:pt>
    <dgm:pt modelId="{0451E323-7350-4716-9FFA-B36DEF629C9B}" type="pres">
      <dgm:prSet presAssocID="{9349D029-C82D-4606-B6DB-DE2C575A7447}" presName="rect2" presStyleLbl="fgImgPlace1" presStyleIdx="0" presStyleCnt="6"/>
      <dgm:spPr>
        <a:blipFill rotWithShape="1">
          <a:blip xmlns:r="http://schemas.openxmlformats.org/officeDocument/2006/relationships" r:embed="rId1"/>
          <a:stretch>
            <a:fillRect/>
          </a:stretch>
        </a:blipFill>
      </dgm:spPr>
    </dgm:pt>
    <dgm:pt modelId="{3C1E738D-6133-4EFB-9C0D-B153430D9F82}" type="pres">
      <dgm:prSet presAssocID="{93C85C8D-5F06-470F-A975-F5340C35902B}" presName="sibTrans" presStyleCnt="0"/>
      <dgm:spPr/>
    </dgm:pt>
    <dgm:pt modelId="{B1F820E8-523A-4ECF-B692-AF0E095FAF46}" type="pres">
      <dgm:prSet presAssocID="{BC4011B9-0AA5-4A74-AE0E-D62BA746A9A1}" presName="composite" presStyleCnt="0"/>
      <dgm:spPr/>
    </dgm:pt>
    <dgm:pt modelId="{6364E0CF-585C-473B-9ECA-A27890B38E60}" type="pres">
      <dgm:prSet presAssocID="{BC4011B9-0AA5-4A74-AE0E-D62BA746A9A1}" presName="rect1" presStyleLbl="trAlignAcc1" presStyleIdx="1" presStyleCnt="6">
        <dgm:presLayoutVars>
          <dgm:bulletEnabled val="1"/>
        </dgm:presLayoutVars>
      </dgm:prSet>
      <dgm:spPr/>
      <dgm:t>
        <a:bodyPr/>
        <a:lstStyle/>
        <a:p>
          <a:endParaRPr lang="en-US"/>
        </a:p>
      </dgm:t>
    </dgm:pt>
    <dgm:pt modelId="{D62A09AF-1C75-4CA0-B999-A3896BE68374}" type="pres">
      <dgm:prSet presAssocID="{BC4011B9-0AA5-4A74-AE0E-D62BA746A9A1}" presName="rect2"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3C5F3569-0982-4C38-8EB0-A222182E3E4F}" type="pres">
      <dgm:prSet presAssocID="{3AC53BDD-C827-43C2-A379-8469A20C9980}" presName="sibTrans" presStyleCnt="0"/>
      <dgm:spPr/>
    </dgm:pt>
    <dgm:pt modelId="{43753971-C68C-4D2D-B55E-04C9537A63D9}" type="pres">
      <dgm:prSet presAssocID="{4F8360C7-C87E-4E1F-8ABF-D66CF87CD0C6}" presName="composite" presStyleCnt="0"/>
      <dgm:spPr/>
    </dgm:pt>
    <dgm:pt modelId="{6FEA2332-4EEF-4E15-A880-4A7927C4AB14}" type="pres">
      <dgm:prSet presAssocID="{4F8360C7-C87E-4E1F-8ABF-D66CF87CD0C6}" presName="rect1" presStyleLbl="trAlignAcc1" presStyleIdx="2" presStyleCnt="6">
        <dgm:presLayoutVars>
          <dgm:bulletEnabled val="1"/>
        </dgm:presLayoutVars>
      </dgm:prSet>
      <dgm:spPr/>
      <dgm:t>
        <a:bodyPr/>
        <a:lstStyle/>
        <a:p>
          <a:endParaRPr lang="en-US"/>
        </a:p>
      </dgm:t>
    </dgm:pt>
    <dgm:pt modelId="{1174CB54-30D8-4DF6-BE3B-7EC1E34DE8D8}" type="pres">
      <dgm:prSet presAssocID="{4F8360C7-C87E-4E1F-8ABF-D66CF87CD0C6}" presName="rect2"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624CDA76-71DA-4C03-A0FF-13836E912CC2}" type="pres">
      <dgm:prSet presAssocID="{042ED43A-C1B5-4FB4-855E-338991F2B40B}" presName="sibTrans" presStyleCnt="0"/>
      <dgm:spPr/>
    </dgm:pt>
    <dgm:pt modelId="{DAB23B74-2470-45CA-9911-CB8AD1F9E944}" type="pres">
      <dgm:prSet presAssocID="{542B7107-10C1-4E4E-9E2B-316B8205D140}" presName="composite" presStyleCnt="0"/>
      <dgm:spPr/>
    </dgm:pt>
    <dgm:pt modelId="{9B0500B7-8DDD-47D2-A46E-7708343CA820}" type="pres">
      <dgm:prSet presAssocID="{542B7107-10C1-4E4E-9E2B-316B8205D140}" presName="rect1" presStyleLbl="trAlignAcc1" presStyleIdx="3" presStyleCnt="6">
        <dgm:presLayoutVars>
          <dgm:bulletEnabled val="1"/>
        </dgm:presLayoutVars>
      </dgm:prSet>
      <dgm:spPr/>
      <dgm:t>
        <a:bodyPr/>
        <a:lstStyle/>
        <a:p>
          <a:endParaRPr lang="en-US"/>
        </a:p>
      </dgm:t>
    </dgm:pt>
    <dgm:pt modelId="{F5329D7C-B83E-4CDD-B7FD-9557FEC9D1F4}" type="pres">
      <dgm:prSet presAssocID="{542B7107-10C1-4E4E-9E2B-316B8205D140}" presName="rect2"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81CDCC01-7440-4AEF-81EA-BEA26FD36453}" type="pres">
      <dgm:prSet presAssocID="{1BE3D589-4125-49F3-AD93-2B10538FBEBD}" presName="sibTrans" presStyleCnt="0"/>
      <dgm:spPr/>
    </dgm:pt>
    <dgm:pt modelId="{158350D8-B115-4456-9449-E7E6B56A1781}" type="pres">
      <dgm:prSet presAssocID="{1BEA9631-538C-4373-BEAD-513686DF051E}" presName="composite" presStyleCnt="0"/>
      <dgm:spPr/>
    </dgm:pt>
    <dgm:pt modelId="{670A0BFD-838C-49C0-98DC-2E5CC159086A}" type="pres">
      <dgm:prSet presAssocID="{1BEA9631-538C-4373-BEAD-513686DF051E}" presName="rect1" presStyleLbl="trAlignAcc1" presStyleIdx="4" presStyleCnt="6">
        <dgm:presLayoutVars>
          <dgm:bulletEnabled val="1"/>
        </dgm:presLayoutVars>
      </dgm:prSet>
      <dgm:spPr/>
      <dgm:t>
        <a:bodyPr/>
        <a:lstStyle/>
        <a:p>
          <a:endParaRPr lang="en-US"/>
        </a:p>
      </dgm:t>
    </dgm:pt>
    <dgm:pt modelId="{961B0BF6-B5DA-41CD-AA03-8B75467CDDA5}" type="pres">
      <dgm:prSet presAssocID="{1BEA9631-538C-4373-BEAD-513686DF051E}"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BE901D10-99AF-484F-BC31-8B6ECE6680FB}" type="pres">
      <dgm:prSet presAssocID="{E7D8FDD5-9EAF-442C-8EEA-225BF778C00D}" presName="sibTrans" presStyleCnt="0"/>
      <dgm:spPr/>
    </dgm:pt>
    <dgm:pt modelId="{9B9F496F-B703-47FF-98C3-F1ED7131ACFA}" type="pres">
      <dgm:prSet presAssocID="{A08A0755-5F07-4511-9F9F-EF78D3F31D07}" presName="composite" presStyleCnt="0"/>
      <dgm:spPr/>
    </dgm:pt>
    <dgm:pt modelId="{C783D85E-CD7C-4CDB-B09D-F20F11618008}" type="pres">
      <dgm:prSet presAssocID="{A08A0755-5F07-4511-9F9F-EF78D3F31D07}" presName="rect1" presStyleLbl="trAlignAcc1" presStyleIdx="5" presStyleCnt="6">
        <dgm:presLayoutVars>
          <dgm:bulletEnabled val="1"/>
        </dgm:presLayoutVars>
      </dgm:prSet>
      <dgm:spPr/>
      <dgm:t>
        <a:bodyPr/>
        <a:lstStyle/>
        <a:p>
          <a:endParaRPr lang="en-US"/>
        </a:p>
      </dgm:t>
    </dgm:pt>
    <dgm:pt modelId="{3312ED8C-556E-4C26-A678-B0EF4FC2D140}" type="pres">
      <dgm:prSet presAssocID="{A08A0755-5F07-4511-9F9F-EF78D3F31D07}" presName="rect2"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dgm:spPr>
    </dgm:pt>
  </dgm:ptLst>
  <dgm:cxnLst>
    <dgm:cxn modelId="{801BE885-F751-4373-B8F7-3B2B55DB80E2}" type="presOf" srcId="{9349D029-C82D-4606-B6DB-DE2C575A7447}" destId="{C2861C32-91C9-436C-ADE8-7C2946AAA89D}" srcOrd="0" destOrd="0" presId="urn:microsoft.com/office/officeart/2008/layout/PictureStrips"/>
    <dgm:cxn modelId="{6542615E-5BFF-43E3-8B64-66058FD5B657}" srcId="{26B458ED-1DC8-4712-A3F1-74608C5B8158}" destId="{542B7107-10C1-4E4E-9E2B-316B8205D140}" srcOrd="3" destOrd="0" parTransId="{471D1BB0-620D-4037-957E-B592FB47913B}" sibTransId="{1BE3D589-4125-49F3-AD93-2B10538FBEBD}"/>
    <dgm:cxn modelId="{E0E927FB-1A51-432A-9593-B9BEA8FE2550}" type="presOf" srcId="{4F8360C7-C87E-4E1F-8ABF-D66CF87CD0C6}" destId="{6FEA2332-4EEF-4E15-A880-4A7927C4AB14}" srcOrd="0" destOrd="0" presId="urn:microsoft.com/office/officeart/2008/layout/PictureStrips"/>
    <dgm:cxn modelId="{BAF65CDC-6DC0-41FF-B66C-8815DCFFDA1A}" srcId="{26B458ED-1DC8-4712-A3F1-74608C5B8158}" destId="{9349D029-C82D-4606-B6DB-DE2C575A7447}" srcOrd="0" destOrd="0" parTransId="{B622C2A4-F2BD-4075-9A5F-0CBF6A4444F2}" sibTransId="{93C85C8D-5F06-470F-A975-F5340C35902B}"/>
    <dgm:cxn modelId="{9E08BC6C-A2A5-4339-81FE-C4D49C2A6716}" type="presOf" srcId="{542B7107-10C1-4E4E-9E2B-316B8205D140}" destId="{9B0500B7-8DDD-47D2-A46E-7708343CA820}" srcOrd="0" destOrd="0" presId="urn:microsoft.com/office/officeart/2008/layout/PictureStrips"/>
    <dgm:cxn modelId="{AB884169-2049-4DD4-8A08-777002AACF97}" srcId="{26B458ED-1DC8-4712-A3F1-74608C5B8158}" destId="{A08A0755-5F07-4511-9F9F-EF78D3F31D07}" srcOrd="5" destOrd="0" parTransId="{2C5B8C24-FADC-4223-9408-0A2FFA1BF633}" sibTransId="{4CD39C51-98E5-4BE7-B964-858240D8D776}"/>
    <dgm:cxn modelId="{3EE3689B-7605-49C6-A1E0-6B91C24EBE0D}" type="presOf" srcId="{A08A0755-5F07-4511-9F9F-EF78D3F31D07}" destId="{C783D85E-CD7C-4CDB-B09D-F20F11618008}" srcOrd="0" destOrd="0" presId="urn:microsoft.com/office/officeart/2008/layout/PictureStrips"/>
    <dgm:cxn modelId="{021BFB2F-76FF-4C23-AA5D-3D66A802144F}" srcId="{26B458ED-1DC8-4712-A3F1-74608C5B8158}" destId="{BC4011B9-0AA5-4A74-AE0E-D62BA746A9A1}" srcOrd="1" destOrd="0" parTransId="{D6E6B0BF-D211-4158-8667-533BA36242FE}" sibTransId="{3AC53BDD-C827-43C2-A379-8469A20C9980}"/>
    <dgm:cxn modelId="{778A6822-1F51-4278-AAB7-94CB9135049C}" srcId="{26B458ED-1DC8-4712-A3F1-74608C5B8158}" destId="{4F8360C7-C87E-4E1F-8ABF-D66CF87CD0C6}" srcOrd="2" destOrd="0" parTransId="{3979B7FC-AAF1-4624-8FF7-F7D5A5934067}" sibTransId="{042ED43A-C1B5-4FB4-855E-338991F2B40B}"/>
    <dgm:cxn modelId="{3B5AF9FC-C400-4639-BDD0-000327C24F1B}" type="presOf" srcId="{BC4011B9-0AA5-4A74-AE0E-D62BA746A9A1}" destId="{6364E0CF-585C-473B-9ECA-A27890B38E60}" srcOrd="0" destOrd="0" presId="urn:microsoft.com/office/officeart/2008/layout/PictureStrips"/>
    <dgm:cxn modelId="{491F0A25-8019-4BD0-A18E-ED28876D646A}" type="presOf" srcId="{1BEA9631-538C-4373-BEAD-513686DF051E}" destId="{670A0BFD-838C-49C0-98DC-2E5CC159086A}" srcOrd="0" destOrd="0" presId="urn:microsoft.com/office/officeart/2008/layout/PictureStrips"/>
    <dgm:cxn modelId="{50984C03-EAC8-4267-9624-EA6228ED0032}" type="presOf" srcId="{26B458ED-1DC8-4712-A3F1-74608C5B8158}" destId="{86C27313-6222-40FC-AC21-A553561CC29B}" srcOrd="0" destOrd="0" presId="urn:microsoft.com/office/officeart/2008/layout/PictureStrips"/>
    <dgm:cxn modelId="{0E936A4F-B896-4F62-A8CA-47E2794E0B69}" srcId="{26B458ED-1DC8-4712-A3F1-74608C5B8158}" destId="{1BEA9631-538C-4373-BEAD-513686DF051E}" srcOrd="4" destOrd="0" parTransId="{AC2F6FD4-949F-43C1-B69B-1F701C733B82}" sibTransId="{E7D8FDD5-9EAF-442C-8EEA-225BF778C00D}"/>
    <dgm:cxn modelId="{30C65E9F-4A4C-42E0-97B1-2B911E199DBA}" type="presParOf" srcId="{86C27313-6222-40FC-AC21-A553561CC29B}" destId="{8EEE609D-F3FE-4E4C-B526-EBC01A16BFA0}" srcOrd="0" destOrd="0" presId="urn:microsoft.com/office/officeart/2008/layout/PictureStrips"/>
    <dgm:cxn modelId="{0863A227-3BAA-413C-AD6D-23307E923794}" type="presParOf" srcId="{8EEE609D-F3FE-4E4C-B526-EBC01A16BFA0}" destId="{C2861C32-91C9-436C-ADE8-7C2946AAA89D}" srcOrd="0" destOrd="0" presId="urn:microsoft.com/office/officeart/2008/layout/PictureStrips"/>
    <dgm:cxn modelId="{050BCB2A-848C-402C-B8BC-E7FF68783944}" type="presParOf" srcId="{8EEE609D-F3FE-4E4C-B526-EBC01A16BFA0}" destId="{0451E323-7350-4716-9FFA-B36DEF629C9B}" srcOrd="1" destOrd="0" presId="urn:microsoft.com/office/officeart/2008/layout/PictureStrips"/>
    <dgm:cxn modelId="{6BE3E0E3-FF3F-4A77-9E6C-CF6B90FBF3D3}" type="presParOf" srcId="{86C27313-6222-40FC-AC21-A553561CC29B}" destId="{3C1E738D-6133-4EFB-9C0D-B153430D9F82}" srcOrd="1" destOrd="0" presId="urn:microsoft.com/office/officeart/2008/layout/PictureStrips"/>
    <dgm:cxn modelId="{3969B2D9-0411-4F4B-A6CF-148BDEDE8A19}" type="presParOf" srcId="{86C27313-6222-40FC-AC21-A553561CC29B}" destId="{B1F820E8-523A-4ECF-B692-AF0E095FAF46}" srcOrd="2" destOrd="0" presId="urn:microsoft.com/office/officeart/2008/layout/PictureStrips"/>
    <dgm:cxn modelId="{0891BAE1-8332-4708-990E-21A0A40879D8}" type="presParOf" srcId="{B1F820E8-523A-4ECF-B692-AF0E095FAF46}" destId="{6364E0CF-585C-473B-9ECA-A27890B38E60}" srcOrd="0" destOrd="0" presId="urn:microsoft.com/office/officeart/2008/layout/PictureStrips"/>
    <dgm:cxn modelId="{E1B50A7C-3959-4A7F-B81D-1311D8DCD1C3}" type="presParOf" srcId="{B1F820E8-523A-4ECF-B692-AF0E095FAF46}" destId="{D62A09AF-1C75-4CA0-B999-A3896BE68374}" srcOrd="1" destOrd="0" presId="urn:microsoft.com/office/officeart/2008/layout/PictureStrips"/>
    <dgm:cxn modelId="{A143A730-E6B9-4241-847D-8C345DA7725A}" type="presParOf" srcId="{86C27313-6222-40FC-AC21-A553561CC29B}" destId="{3C5F3569-0982-4C38-8EB0-A222182E3E4F}" srcOrd="3" destOrd="0" presId="urn:microsoft.com/office/officeart/2008/layout/PictureStrips"/>
    <dgm:cxn modelId="{03090AE2-914B-4154-BBFD-B285D33ED760}" type="presParOf" srcId="{86C27313-6222-40FC-AC21-A553561CC29B}" destId="{43753971-C68C-4D2D-B55E-04C9537A63D9}" srcOrd="4" destOrd="0" presId="urn:microsoft.com/office/officeart/2008/layout/PictureStrips"/>
    <dgm:cxn modelId="{9CB4AA3D-5EFB-41BD-9D47-4E54426B696B}" type="presParOf" srcId="{43753971-C68C-4D2D-B55E-04C9537A63D9}" destId="{6FEA2332-4EEF-4E15-A880-4A7927C4AB14}" srcOrd="0" destOrd="0" presId="urn:microsoft.com/office/officeart/2008/layout/PictureStrips"/>
    <dgm:cxn modelId="{3A96039D-2915-41E1-B29B-956C2EBF79A8}" type="presParOf" srcId="{43753971-C68C-4D2D-B55E-04C9537A63D9}" destId="{1174CB54-30D8-4DF6-BE3B-7EC1E34DE8D8}" srcOrd="1" destOrd="0" presId="urn:microsoft.com/office/officeart/2008/layout/PictureStrips"/>
    <dgm:cxn modelId="{4A7D5434-2DF7-4B9E-912B-0A332787545B}" type="presParOf" srcId="{86C27313-6222-40FC-AC21-A553561CC29B}" destId="{624CDA76-71DA-4C03-A0FF-13836E912CC2}" srcOrd="5" destOrd="0" presId="urn:microsoft.com/office/officeart/2008/layout/PictureStrips"/>
    <dgm:cxn modelId="{B72F6FE0-4A88-482C-BBB0-A5E6E04A7323}" type="presParOf" srcId="{86C27313-6222-40FC-AC21-A553561CC29B}" destId="{DAB23B74-2470-45CA-9911-CB8AD1F9E944}" srcOrd="6" destOrd="0" presId="urn:microsoft.com/office/officeart/2008/layout/PictureStrips"/>
    <dgm:cxn modelId="{B09E3820-2236-405C-8C0F-186300B8C258}" type="presParOf" srcId="{DAB23B74-2470-45CA-9911-CB8AD1F9E944}" destId="{9B0500B7-8DDD-47D2-A46E-7708343CA820}" srcOrd="0" destOrd="0" presId="urn:microsoft.com/office/officeart/2008/layout/PictureStrips"/>
    <dgm:cxn modelId="{C55EEFF0-A776-4C5C-B6EF-E94C7CE52636}" type="presParOf" srcId="{DAB23B74-2470-45CA-9911-CB8AD1F9E944}" destId="{F5329D7C-B83E-4CDD-B7FD-9557FEC9D1F4}" srcOrd="1" destOrd="0" presId="urn:microsoft.com/office/officeart/2008/layout/PictureStrips"/>
    <dgm:cxn modelId="{FA8B658C-384C-4A01-98AD-96D0C0C9990C}" type="presParOf" srcId="{86C27313-6222-40FC-AC21-A553561CC29B}" destId="{81CDCC01-7440-4AEF-81EA-BEA26FD36453}" srcOrd="7" destOrd="0" presId="urn:microsoft.com/office/officeart/2008/layout/PictureStrips"/>
    <dgm:cxn modelId="{FB5EA82E-7BCB-4326-93ED-0CDE32D10DF6}" type="presParOf" srcId="{86C27313-6222-40FC-AC21-A553561CC29B}" destId="{158350D8-B115-4456-9449-E7E6B56A1781}" srcOrd="8" destOrd="0" presId="urn:microsoft.com/office/officeart/2008/layout/PictureStrips"/>
    <dgm:cxn modelId="{A4B3B185-04E7-4C69-927E-410C8A5D8875}" type="presParOf" srcId="{158350D8-B115-4456-9449-E7E6B56A1781}" destId="{670A0BFD-838C-49C0-98DC-2E5CC159086A}" srcOrd="0" destOrd="0" presId="urn:microsoft.com/office/officeart/2008/layout/PictureStrips"/>
    <dgm:cxn modelId="{D2064345-3310-4EEA-9D53-41C92B809D68}" type="presParOf" srcId="{158350D8-B115-4456-9449-E7E6B56A1781}" destId="{961B0BF6-B5DA-41CD-AA03-8B75467CDDA5}" srcOrd="1" destOrd="0" presId="urn:microsoft.com/office/officeart/2008/layout/PictureStrips"/>
    <dgm:cxn modelId="{A657A0D3-0124-4785-A9B4-CBBE628213FF}" type="presParOf" srcId="{86C27313-6222-40FC-AC21-A553561CC29B}" destId="{BE901D10-99AF-484F-BC31-8B6ECE6680FB}" srcOrd="9" destOrd="0" presId="urn:microsoft.com/office/officeart/2008/layout/PictureStrips"/>
    <dgm:cxn modelId="{32C734C2-FC73-4CE9-A328-6DA378EC3D8C}" type="presParOf" srcId="{86C27313-6222-40FC-AC21-A553561CC29B}" destId="{9B9F496F-B703-47FF-98C3-F1ED7131ACFA}" srcOrd="10" destOrd="0" presId="urn:microsoft.com/office/officeart/2008/layout/PictureStrips"/>
    <dgm:cxn modelId="{04550B9F-EE63-402B-A63B-8E2A4B04B98E}" type="presParOf" srcId="{9B9F496F-B703-47FF-98C3-F1ED7131ACFA}" destId="{C783D85E-CD7C-4CDB-B09D-F20F11618008}" srcOrd="0" destOrd="0" presId="urn:microsoft.com/office/officeart/2008/layout/PictureStrips"/>
    <dgm:cxn modelId="{99167636-C9C5-46F1-A788-17AE56E02A3D}" type="presParOf" srcId="{9B9F496F-B703-47FF-98C3-F1ED7131ACFA}" destId="{3312ED8C-556E-4C26-A678-B0EF4FC2D140}"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04F41-4D52-43FA-80AB-7B747F17DD53}">
      <dsp:nvSpPr>
        <dsp:cNvPr id="0" name=""/>
        <dsp:cNvSpPr/>
      </dsp:nvSpPr>
      <dsp:spPr>
        <a:xfrm>
          <a:off x="0" y="0"/>
          <a:ext cx="7988886" cy="1036546"/>
        </a:xfrm>
        <a:prstGeom prst="roundRect">
          <a:avLst/>
        </a:prstGeom>
        <a:solidFill>
          <a:schemeClr val="bg1"/>
        </a:solidFill>
        <a:ln w="25400" cap="flat" cmpd="sng" algn="ctr">
          <a:solidFill>
            <a:srgbClr val="27939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solidFill>
                <a:schemeClr val="tx1"/>
              </a:solidFill>
              <a:latin typeface="Trebuchet MS" panose="020B0603020202020204" pitchFamily="34" charset="0"/>
            </a:rPr>
            <a:t>2017 budget cuts in many </a:t>
          </a:r>
          <a:r>
            <a:rPr lang="en-US" sz="1800" kern="1200" dirty="0" err="1">
              <a:solidFill>
                <a:schemeClr val="tx1"/>
              </a:solidFill>
              <a:latin typeface="Trebuchet MS" panose="020B0603020202020204" pitchFamily="34" charset="0"/>
            </a:rPr>
            <a:t>states.Bu</a:t>
          </a:r>
          <a:r>
            <a:rPr lang="en-US" sz="1800" b="0" kern="1200" dirty="0" err="1">
              <a:solidFill>
                <a:schemeClr val="tx1"/>
              </a:solidFill>
              <a:latin typeface="Trebuchet MS" panose="020B0603020202020204" pitchFamily="34" charset="0"/>
            </a:rPr>
            <a:t>dgets</a:t>
          </a:r>
          <a:r>
            <a:rPr lang="en-US" sz="1800" b="0" kern="1200" dirty="0">
              <a:solidFill>
                <a:schemeClr val="tx1"/>
              </a:solidFill>
              <a:latin typeface="Trebuchet MS" panose="020B0603020202020204" pitchFamily="34" charset="0"/>
            </a:rPr>
            <a:t> for FY 2018 remain cautious – 1% growth. </a:t>
          </a:r>
          <a:r>
            <a:rPr lang="en-US" sz="1800" kern="1200" dirty="0">
              <a:solidFill>
                <a:schemeClr val="tx1"/>
              </a:solidFill>
              <a:latin typeface="Trebuchet MS" panose="020B0603020202020204" pitchFamily="34" charset="0"/>
            </a:rPr>
            <a:t>CIOs pressured to find </a:t>
          </a:r>
          <a:r>
            <a:rPr lang="en-US" sz="1800" b="1" kern="1200" dirty="0">
              <a:solidFill>
                <a:schemeClr val="tx1"/>
              </a:solidFill>
              <a:latin typeface="Trebuchet MS" panose="020B0603020202020204" pitchFamily="34" charset="0"/>
            </a:rPr>
            <a:t>cost savings, </a:t>
          </a:r>
          <a:r>
            <a:rPr lang="en-US" sz="1800" b="0" kern="1200" dirty="0">
              <a:solidFill>
                <a:schemeClr val="tx1"/>
              </a:solidFill>
              <a:latin typeface="Trebuchet MS" panose="020B0603020202020204" pitchFamily="34" charset="0"/>
            </a:rPr>
            <a:t>driving</a:t>
          </a:r>
          <a:r>
            <a:rPr lang="en-US" sz="1800" b="1" kern="1200" dirty="0">
              <a:solidFill>
                <a:schemeClr val="tx1"/>
              </a:solidFill>
              <a:latin typeface="Trebuchet MS" panose="020B0603020202020204" pitchFamily="34" charset="0"/>
            </a:rPr>
            <a:t> </a:t>
          </a:r>
          <a:r>
            <a:rPr lang="en-US" sz="1800" b="0" kern="1200" dirty="0">
              <a:solidFill>
                <a:schemeClr val="tx1"/>
              </a:solidFill>
              <a:latin typeface="Trebuchet MS" panose="020B0603020202020204" pitchFamily="34" charset="0"/>
            </a:rPr>
            <a:t>consolidation, optimization strategies. </a:t>
          </a:r>
        </a:p>
      </dsp:txBody>
      <dsp:txXfrm>
        <a:off x="50600" y="50600"/>
        <a:ext cx="7887686" cy="935346"/>
      </dsp:txXfrm>
    </dsp:sp>
    <dsp:sp modelId="{EC1551B9-C50D-40C9-B2E0-FE4D4FFFB8A1}">
      <dsp:nvSpPr>
        <dsp:cNvPr id="0" name=""/>
        <dsp:cNvSpPr/>
      </dsp:nvSpPr>
      <dsp:spPr>
        <a:xfrm>
          <a:off x="0" y="1084819"/>
          <a:ext cx="7988886" cy="1036546"/>
        </a:xfrm>
        <a:prstGeom prst="roundRect">
          <a:avLst/>
        </a:prstGeom>
        <a:solidFill>
          <a:schemeClr val="bg1"/>
        </a:solidFill>
        <a:ln w="25400" cap="flat" cmpd="sng" algn="ctr">
          <a:solidFill>
            <a:srgbClr val="33A8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kern="1200" dirty="0">
              <a:solidFill>
                <a:schemeClr val="tx1"/>
              </a:solidFill>
              <a:latin typeface="Trebuchet MS" panose="020B0603020202020204" pitchFamily="34" charset="0"/>
            </a:rPr>
            <a:t>Continued evolution from </a:t>
          </a:r>
          <a:r>
            <a:rPr lang="en-US" sz="1800" kern="1200" dirty="0">
              <a:solidFill>
                <a:schemeClr val="tx1"/>
              </a:solidFill>
              <a:latin typeface="Trebuchet MS" panose="020B0603020202020204" pitchFamily="34" charset="0"/>
            </a:rPr>
            <a:t>the </a:t>
          </a:r>
          <a:r>
            <a:rPr lang="en-US" sz="1800" b="1" kern="1200" dirty="0">
              <a:solidFill>
                <a:schemeClr val="tx1"/>
              </a:solidFill>
              <a:latin typeface="Trebuchet MS" panose="020B0603020202020204" pitchFamily="34" charset="0"/>
            </a:rPr>
            <a:t>owner-operator</a:t>
          </a:r>
          <a:r>
            <a:rPr lang="en-US" sz="1800" kern="1200" dirty="0">
              <a:solidFill>
                <a:schemeClr val="tx1"/>
              </a:solidFill>
              <a:latin typeface="Trebuchet MS" panose="020B0603020202020204" pitchFamily="34" charset="0"/>
            </a:rPr>
            <a:t> business model for CIOs – focus on services and hybrid models of delivery </a:t>
          </a:r>
        </a:p>
      </dsp:txBody>
      <dsp:txXfrm>
        <a:off x="50600" y="1135419"/>
        <a:ext cx="7887686" cy="935346"/>
      </dsp:txXfrm>
    </dsp:sp>
    <dsp:sp modelId="{F27E577F-10AA-4766-8421-D58C9D37DD6F}">
      <dsp:nvSpPr>
        <dsp:cNvPr id="0" name=""/>
        <dsp:cNvSpPr/>
      </dsp:nvSpPr>
      <dsp:spPr>
        <a:xfrm>
          <a:off x="0" y="2175024"/>
          <a:ext cx="7988886" cy="1036546"/>
        </a:xfrm>
        <a:prstGeom prst="roundRect">
          <a:avLst/>
        </a:prstGeom>
        <a:solidFill>
          <a:schemeClr val="bg1"/>
        </a:solidFill>
        <a:ln w="25400" cap="flat" cmpd="sng" algn="ctr">
          <a:solidFill>
            <a:srgbClr val="33A8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b="0" kern="1200" dirty="0">
              <a:solidFill>
                <a:schemeClr val="tx1"/>
              </a:solidFill>
              <a:latin typeface="Trebuchet MS" panose="020B0603020202020204" pitchFamily="34" charset="0"/>
            </a:rPr>
            <a:t>Cybersecurity as a </a:t>
          </a:r>
          <a:r>
            <a:rPr lang="en-US" sz="1800" b="1" kern="1200" dirty="0">
              <a:solidFill>
                <a:schemeClr val="tx1"/>
              </a:solidFill>
              <a:latin typeface="Trebuchet MS" panose="020B0603020202020204" pitchFamily="34" charset="0"/>
            </a:rPr>
            <a:t>business risk. </a:t>
          </a:r>
          <a:r>
            <a:rPr lang="en-US" sz="1800" b="0" kern="1200" dirty="0">
              <a:solidFill>
                <a:schemeClr val="tx1"/>
              </a:solidFill>
              <a:latin typeface="Trebuchet MS" panose="020B0603020202020204" pitchFamily="34" charset="0"/>
            </a:rPr>
            <a:t>Ransomware, hacktivism and evolving threats. Enterprise strategy, communication and talent</a:t>
          </a:r>
          <a:endParaRPr lang="en-US" sz="1800" kern="1200" dirty="0">
            <a:solidFill>
              <a:schemeClr val="tx1"/>
            </a:solidFill>
            <a:latin typeface="Trebuchet MS" panose="020B0603020202020204" pitchFamily="34" charset="0"/>
          </a:endParaRPr>
        </a:p>
      </dsp:txBody>
      <dsp:txXfrm>
        <a:off x="50600" y="2225624"/>
        <a:ext cx="7887686" cy="935346"/>
      </dsp:txXfrm>
    </dsp:sp>
    <dsp:sp modelId="{FC8DE18D-6916-4A6A-AC75-A3B7109199F4}">
      <dsp:nvSpPr>
        <dsp:cNvPr id="0" name=""/>
        <dsp:cNvSpPr/>
      </dsp:nvSpPr>
      <dsp:spPr>
        <a:xfrm>
          <a:off x="0" y="3260290"/>
          <a:ext cx="7988886" cy="1036546"/>
        </a:xfrm>
        <a:prstGeom prst="roundRect">
          <a:avLst/>
        </a:prstGeom>
        <a:solidFill>
          <a:schemeClr val="bg1"/>
        </a:solidFill>
        <a:ln w="25400" cap="flat" cmpd="sng" algn="ctr">
          <a:solidFill>
            <a:srgbClr val="33A8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kern="1200" dirty="0">
              <a:solidFill>
                <a:schemeClr val="tx1"/>
              </a:solidFill>
              <a:latin typeface="Trebuchet MS" panose="020B0603020202020204" pitchFamily="34" charset="0"/>
            </a:rPr>
            <a:t>Growing investments in </a:t>
          </a:r>
          <a:r>
            <a:rPr lang="en-US" sz="1800" b="1" kern="1200" dirty="0">
              <a:solidFill>
                <a:schemeClr val="tx1"/>
              </a:solidFill>
              <a:latin typeface="Trebuchet MS" panose="020B0603020202020204" pitchFamily="34" charset="0"/>
            </a:rPr>
            <a:t>cloud services</a:t>
          </a:r>
          <a:r>
            <a:rPr lang="en-US" sz="1800" kern="1200" dirty="0">
              <a:solidFill>
                <a:schemeClr val="tx1"/>
              </a:solidFill>
              <a:latin typeface="Trebuchet MS" panose="020B0603020202020204" pitchFamily="34" charset="0"/>
            </a:rPr>
            <a:t>, data analytics, mobile</a:t>
          </a:r>
        </a:p>
      </dsp:txBody>
      <dsp:txXfrm>
        <a:off x="50600" y="3310890"/>
        <a:ext cx="7887686" cy="935346"/>
      </dsp:txXfrm>
    </dsp:sp>
    <dsp:sp modelId="{DA949902-F90A-48C0-B700-6EC9BB8CEA97}">
      <dsp:nvSpPr>
        <dsp:cNvPr id="0" name=""/>
        <dsp:cNvSpPr/>
      </dsp:nvSpPr>
      <dsp:spPr>
        <a:xfrm>
          <a:off x="0" y="4286038"/>
          <a:ext cx="7988886" cy="1036546"/>
        </a:xfrm>
        <a:prstGeom prst="roundRect">
          <a:avLst/>
        </a:prstGeom>
        <a:solidFill>
          <a:schemeClr val="bg1"/>
        </a:solidFill>
        <a:ln w="25400" cap="flat" cmpd="sng" algn="ctr">
          <a:solidFill>
            <a:srgbClr val="33A8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1800" kern="1200" dirty="0">
            <a:solidFill>
              <a:schemeClr val="tx1"/>
            </a:solidFill>
            <a:latin typeface="Trebuchet MS" panose="020B0603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800" kern="1200" dirty="0">
              <a:solidFill>
                <a:schemeClr val="tx1"/>
              </a:solidFill>
              <a:latin typeface="Trebuchet MS" panose="020B0603020202020204" pitchFamily="34" charset="0"/>
            </a:rPr>
            <a:t>Advocating for IT </a:t>
          </a:r>
          <a:r>
            <a:rPr lang="en-US" sz="1800" b="1" kern="1200" dirty="0">
              <a:solidFill>
                <a:schemeClr val="tx1"/>
              </a:solidFill>
              <a:latin typeface="Trebuchet MS" panose="020B0603020202020204" pitchFamily="34" charset="0"/>
            </a:rPr>
            <a:t>modernization</a:t>
          </a:r>
          <a:r>
            <a:rPr lang="en-US" sz="1800" kern="1200" dirty="0">
              <a:solidFill>
                <a:schemeClr val="tx1"/>
              </a:solidFill>
              <a:latin typeface="Trebuchet MS" panose="020B0603020202020204" pitchFamily="34" charset="0"/>
            </a:rPr>
            <a:t>, agile approaches, procurement reform</a:t>
          </a:r>
        </a:p>
        <a:p>
          <a:pPr algn="l" rtl="0">
            <a:spcBef>
              <a:spcPct val="0"/>
            </a:spcBef>
          </a:pPr>
          <a:endParaRPr lang="en-US" sz="1800" kern="1200" dirty="0">
            <a:solidFill>
              <a:schemeClr val="tx1"/>
            </a:solidFill>
            <a:latin typeface="Trebuchet MS" panose="020B0603020202020204" pitchFamily="34" charset="0"/>
          </a:endParaRPr>
        </a:p>
      </dsp:txBody>
      <dsp:txXfrm>
        <a:off x="50600" y="4336638"/>
        <a:ext cx="7887686" cy="935346"/>
      </dsp:txXfrm>
    </dsp:sp>
    <dsp:sp modelId="{FA0EECF8-05AE-46A6-89BD-4D7E75141F2D}">
      <dsp:nvSpPr>
        <dsp:cNvPr id="0" name=""/>
        <dsp:cNvSpPr/>
      </dsp:nvSpPr>
      <dsp:spPr>
        <a:xfrm>
          <a:off x="0" y="5366029"/>
          <a:ext cx="7988886" cy="1103912"/>
        </a:xfrm>
        <a:prstGeom prst="roundRect">
          <a:avLst/>
        </a:prstGeom>
        <a:solidFill>
          <a:schemeClr val="bg1"/>
        </a:solidFill>
        <a:ln w="25400" cap="flat" cmpd="sng" algn="ctr">
          <a:solidFill>
            <a:srgbClr val="33A8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solidFill>
                <a:schemeClr val="tx1"/>
              </a:solidFill>
              <a:latin typeface="Trebuchet MS" panose="020B0603020202020204" pitchFamily="34" charset="0"/>
            </a:rPr>
            <a:t>Continuing IT </a:t>
          </a:r>
          <a:r>
            <a:rPr lang="en-US" sz="1800" b="1" kern="1200" dirty="0">
              <a:solidFill>
                <a:schemeClr val="tx1"/>
              </a:solidFill>
              <a:latin typeface="Trebuchet MS" panose="020B0603020202020204" pitchFamily="34" charset="0"/>
            </a:rPr>
            <a:t>workforce challenges: </a:t>
          </a:r>
          <a:r>
            <a:rPr lang="en-US" sz="1800" kern="1200" dirty="0">
              <a:solidFill>
                <a:schemeClr val="tx1"/>
              </a:solidFill>
              <a:latin typeface="Trebuchet MS" panose="020B0603020202020204" pitchFamily="34" charset="0"/>
            </a:rPr>
            <a:t>retirements, skills gap, recruiting, talent management, workplace innovation</a:t>
          </a:r>
        </a:p>
      </dsp:txBody>
      <dsp:txXfrm>
        <a:off x="53889" y="5419918"/>
        <a:ext cx="7881108" cy="996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C59CF-7FA5-49CE-953C-4381C9D87666}">
      <dsp:nvSpPr>
        <dsp:cNvPr id="0" name=""/>
        <dsp:cNvSpPr/>
      </dsp:nvSpPr>
      <dsp:spPr>
        <a:xfrm>
          <a:off x="0" y="35347"/>
          <a:ext cx="6689792" cy="479700"/>
        </a:xfrm>
        <a:prstGeom prst="roundRect">
          <a:avLst/>
        </a:prstGeom>
        <a:solidFill>
          <a:srgbClr val="0067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1. Security</a:t>
          </a:r>
        </a:p>
      </dsp:txBody>
      <dsp:txXfrm>
        <a:off x="23417" y="58764"/>
        <a:ext cx="6642958" cy="432866"/>
      </dsp:txXfrm>
    </dsp:sp>
    <dsp:sp modelId="{B0FE8238-0504-4F16-8C37-C04352753D51}">
      <dsp:nvSpPr>
        <dsp:cNvPr id="0" name=""/>
        <dsp:cNvSpPr/>
      </dsp:nvSpPr>
      <dsp:spPr>
        <a:xfrm>
          <a:off x="0" y="529447"/>
          <a:ext cx="6689792" cy="479700"/>
        </a:xfrm>
        <a:prstGeom prst="roundRect">
          <a:avLst/>
        </a:prstGeom>
        <a:solidFill>
          <a:srgbClr val="7EA4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2. Consolidation/Optimization</a:t>
          </a:r>
        </a:p>
      </dsp:txBody>
      <dsp:txXfrm>
        <a:off x="23417" y="552864"/>
        <a:ext cx="6642958" cy="432866"/>
      </dsp:txXfrm>
    </dsp:sp>
    <dsp:sp modelId="{7328BC44-369A-4C2D-8E85-B3230BF04B9F}">
      <dsp:nvSpPr>
        <dsp:cNvPr id="0" name=""/>
        <dsp:cNvSpPr/>
      </dsp:nvSpPr>
      <dsp:spPr>
        <a:xfrm>
          <a:off x="0" y="1023547"/>
          <a:ext cx="6689792" cy="479700"/>
        </a:xfrm>
        <a:prstGeom prst="roundRect">
          <a:avLst/>
        </a:prstGeom>
        <a:solidFill>
          <a:srgbClr val="0067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3. Cloud Services</a:t>
          </a:r>
        </a:p>
      </dsp:txBody>
      <dsp:txXfrm>
        <a:off x="23417" y="1046964"/>
        <a:ext cx="6642958" cy="432866"/>
      </dsp:txXfrm>
    </dsp:sp>
    <dsp:sp modelId="{18948256-BF2D-4E73-9BA7-CA6894270784}">
      <dsp:nvSpPr>
        <dsp:cNvPr id="0" name=""/>
        <dsp:cNvSpPr/>
      </dsp:nvSpPr>
      <dsp:spPr>
        <a:xfrm>
          <a:off x="0" y="1517647"/>
          <a:ext cx="6689792" cy="479700"/>
        </a:xfrm>
        <a:prstGeom prst="roundRect">
          <a:avLst/>
        </a:prstGeom>
        <a:solidFill>
          <a:srgbClr val="0067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4. Budget and Cost Control</a:t>
          </a:r>
        </a:p>
      </dsp:txBody>
      <dsp:txXfrm>
        <a:off x="23417" y="1541064"/>
        <a:ext cx="6642958" cy="432866"/>
      </dsp:txXfrm>
    </dsp:sp>
    <dsp:sp modelId="{E1FE5B19-3B7A-484B-84FE-C0353CE55772}">
      <dsp:nvSpPr>
        <dsp:cNvPr id="0" name=""/>
        <dsp:cNvSpPr/>
      </dsp:nvSpPr>
      <dsp:spPr>
        <a:xfrm>
          <a:off x="0" y="2011747"/>
          <a:ext cx="6689792" cy="479700"/>
        </a:xfrm>
        <a:prstGeom prst="roundRect">
          <a:avLst/>
        </a:prstGeom>
        <a:solidFill>
          <a:srgbClr val="0067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5. Legacy Modernization</a:t>
          </a:r>
        </a:p>
      </dsp:txBody>
      <dsp:txXfrm>
        <a:off x="23417" y="2035164"/>
        <a:ext cx="6642958" cy="432866"/>
      </dsp:txXfrm>
    </dsp:sp>
    <dsp:sp modelId="{F1A81A13-FAA6-4BE6-AF6E-0D2A7472E15D}">
      <dsp:nvSpPr>
        <dsp:cNvPr id="0" name=""/>
        <dsp:cNvSpPr/>
      </dsp:nvSpPr>
      <dsp:spPr>
        <a:xfrm>
          <a:off x="0" y="2505847"/>
          <a:ext cx="6689792" cy="479700"/>
        </a:xfrm>
        <a:prstGeom prst="roundRect">
          <a:avLst/>
        </a:prstGeom>
        <a:solidFill>
          <a:srgbClr val="0067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6. Enterprise IT Governance</a:t>
          </a:r>
        </a:p>
      </dsp:txBody>
      <dsp:txXfrm>
        <a:off x="23417" y="2529264"/>
        <a:ext cx="6642958" cy="432866"/>
      </dsp:txXfrm>
    </dsp:sp>
    <dsp:sp modelId="{90EB6BA3-2E1B-43D9-A475-B9D2CD16EF26}">
      <dsp:nvSpPr>
        <dsp:cNvPr id="0" name=""/>
        <dsp:cNvSpPr/>
      </dsp:nvSpPr>
      <dsp:spPr>
        <a:xfrm>
          <a:off x="0" y="2999947"/>
          <a:ext cx="6689792" cy="479700"/>
        </a:xfrm>
        <a:prstGeom prst="roundRect">
          <a:avLst/>
        </a:prstGeom>
        <a:solidFill>
          <a:srgbClr val="0067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7. Data Management and Analytics</a:t>
          </a:r>
        </a:p>
      </dsp:txBody>
      <dsp:txXfrm>
        <a:off x="23417" y="3023364"/>
        <a:ext cx="6642958" cy="432866"/>
      </dsp:txXfrm>
    </dsp:sp>
    <dsp:sp modelId="{162B9984-9B88-47D1-8070-01325E5C9327}">
      <dsp:nvSpPr>
        <dsp:cNvPr id="0" name=""/>
        <dsp:cNvSpPr/>
      </dsp:nvSpPr>
      <dsp:spPr>
        <a:xfrm>
          <a:off x="0" y="3494047"/>
          <a:ext cx="6689792" cy="479700"/>
        </a:xfrm>
        <a:prstGeom prst="roundRect">
          <a:avLst/>
        </a:prstGeom>
        <a:solidFill>
          <a:srgbClr val="0067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8. Enterprise Vision and Roadmap for IT</a:t>
          </a:r>
        </a:p>
      </dsp:txBody>
      <dsp:txXfrm>
        <a:off x="23417" y="3517464"/>
        <a:ext cx="6642958" cy="432866"/>
      </dsp:txXfrm>
    </dsp:sp>
    <dsp:sp modelId="{41531D23-B434-4CED-B89F-794AC82C5C91}">
      <dsp:nvSpPr>
        <dsp:cNvPr id="0" name=""/>
        <dsp:cNvSpPr/>
      </dsp:nvSpPr>
      <dsp:spPr>
        <a:xfrm>
          <a:off x="0" y="3988147"/>
          <a:ext cx="6689792" cy="479700"/>
        </a:xfrm>
        <a:prstGeom prst="roundRect">
          <a:avLst/>
        </a:prstGeom>
        <a:solidFill>
          <a:srgbClr val="0067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9. Agile and Incremental Software Delivery</a:t>
          </a:r>
        </a:p>
      </dsp:txBody>
      <dsp:txXfrm>
        <a:off x="23417" y="4011564"/>
        <a:ext cx="6642958" cy="432866"/>
      </dsp:txXfrm>
    </dsp:sp>
    <dsp:sp modelId="{20B569FB-5A64-4152-8FB4-277665BC4C6B}">
      <dsp:nvSpPr>
        <dsp:cNvPr id="0" name=""/>
        <dsp:cNvSpPr/>
      </dsp:nvSpPr>
      <dsp:spPr>
        <a:xfrm>
          <a:off x="0" y="4482247"/>
          <a:ext cx="6689792" cy="479700"/>
        </a:xfrm>
        <a:prstGeom prst="roundRect">
          <a:avLst/>
        </a:prstGeom>
        <a:solidFill>
          <a:srgbClr val="0067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10. Broadband/Wireless Connectivity</a:t>
          </a:r>
        </a:p>
      </dsp:txBody>
      <dsp:txXfrm>
        <a:off x="23417" y="4505664"/>
        <a:ext cx="6642958" cy="432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E804A-2AD5-45DE-9704-994827594326}" type="datetimeFigureOut">
              <a:rPr lang="en-US" smtClean="0"/>
              <a:t>6/29/2017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DBC33-B6AC-440D-96ED-7355D12B9535}" type="slidenum">
              <a:rPr lang="en-US" smtClean="0"/>
              <a:t>‹#›</a:t>
            </a:fld>
            <a:endParaRPr lang="en-US"/>
          </a:p>
        </p:txBody>
      </p:sp>
    </p:spTree>
    <p:extLst>
      <p:ext uri="{BB962C8B-B14F-4D97-AF65-F5344CB8AC3E}">
        <p14:creationId xmlns:p14="http://schemas.microsoft.com/office/powerpoint/2010/main" val="2626799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http://das.ohio.gov/Portals/0/DASDivisions/InformationTechnology/IS/Optimization/2016%20NASCA%20Ohio%20Case%20Study.pdf </a:t>
            </a:r>
          </a:p>
        </p:txBody>
      </p:sp>
      <p:sp>
        <p:nvSpPr>
          <p:cNvPr id="4" name="Slide Number Placeholder 3"/>
          <p:cNvSpPr>
            <a:spLocks noGrp="1"/>
          </p:cNvSpPr>
          <p:nvPr>
            <p:ph type="sldNum" sz="quarter" idx="10"/>
          </p:nvPr>
        </p:nvSpPr>
        <p:spPr/>
        <p:txBody>
          <a:bodyPr/>
          <a:lstStyle/>
          <a:p>
            <a:fld id="{0356C6D1-9AAB-426E-93D8-17D7A01552BE}" type="slidenum">
              <a:rPr lang="en-US" smtClean="0"/>
              <a:t>12</a:t>
            </a:fld>
            <a:endParaRPr lang="en-US"/>
          </a:p>
        </p:txBody>
      </p:sp>
    </p:spTree>
    <p:extLst>
      <p:ext uri="{BB962C8B-B14F-4D97-AF65-F5344CB8AC3E}">
        <p14:creationId xmlns:p14="http://schemas.microsoft.com/office/powerpoint/2010/main" val="445938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DD8AEF-C990-4467-9D25-B4D7217F918B}"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412441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4506AD8-72CC-4F20-B9A3-9A79CD8DABCD}" type="datetimeFigureOut">
              <a:rPr lang="en-US"/>
              <a:pPr>
                <a:defRPr/>
              </a:pPr>
              <a:t>6/29/2017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DBEDF7-111E-4191-AE90-F2536676713F}" type="slidenum">
              <a:rPr lang="en-US"/>
              <a:pPr>
                <a:defRPr/>
              </a:pPr>
              <a:t>‹#›</a:t>
            </a:fld>
            <a:endParaRPr lang="en-US" dirty="0"/>
          </a:p>
        </p:txBody>
      </p:sp>
    </p:spTree>
    <p:extLst>
      <p:ext uri="{BB962C8B-B14F-4D97-AF65-F5344CB8AC3E}">
        <p14:creationId xmlns:p14="http://schemas.microsoft.com/office/powerpoint/2010/main" val="353404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5719C4-C6BB-4782-B1B1-635068EB37CD}" type="datetimeFigureOut">
              <a:rPr lang="en-US"/>
              <a:pPr>
                <a:defRPr/>
              </a:pPr>
              <a:t>6/29/2017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327FBB-8ABB-400D-94F8-3299E1401B1A}" type="slidenum">
              <a:rPr lang="en-US"/>
              <a:pPr>
                <a:defRPr/>
              </a:pPr>
              <a:t>‹#›</a:t>
            </a:fld>
            <a:endParaRPr lang="en-US" dirty="0"/>
          </a:p>
        </p:txBody>
      </p:sp>
    </p:spTree>
    <p:extLst>
      <p:ext uri="{BB962C8B-B14F-4D97-AF65-F5344CB8AC3E}">
        <p14:creationId xmlns:p14="http://schemas.microsoft.com/office/powerpoint/2010/main" val="334230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2CCF91A-0F82-40E4-8B9E-7E506A47F7C1}" type="datetimeFigureOut">
              <a:rPr lang="en-US"/>
              <a:pPr>
                <a:defRPr/>
              </a:pPr>
              <a:t>6/29/2017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D51F9F-3DAB-4302-89E8-CC227679C99D}" type="slidenum">
              <a:rPr lang="en-US"/>
              <a:pPr>
                <a:defRPr/>
              </a:pPr>
              <a:t>‹#›</a:t>
            </a:fld>
            <a:endParaRPr lang="en-US" dirty="0"/>
          </a:p>
        </p:txBody>
      </p:sp>
    </p:spTree>
    <p:extLst>
      <p:ext uri="{BB962C8B-B14F-4D97-AF65-F5344CB8AC3E}">
        <p14:creationId xmlns:p14="http://schemas.microsoft.com/office/powerpoint/2010/main" val="3750591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p:nvPr>
        </p:nvSpPr>
        <p:spPr>
          <a:xfrm>
            <a:off x="363005" y="225430"/>
            <a:ext cx="7551081" cy="899665"/>
          </a:xfrm>
          <a:prstGeom prst="rect">
            <a:avLst/>
          </a:prstGeom>
        </p:spPr>
        <p:txBody>
          <a:bodyPr/>
          <a:lstStyle>
            <a:lvl1pPr>
              <a:defRPr sz="3200">
                <a:solidFill>
                  <a:schemeClr val="accent1"/>
                </a:solidFill>
                <a:latin typeface="+mn-lt"/>
                <a:cs typeface="Trebuchet MS"/>
              </a:defRPr>
            </a:lvl1pPr>
          </a:lstStyle>
          <a:p>
            <a:r>
              <a:rPr lang="en-US"/>
              <a:t>Click to edit Master title style</a:t>
            </a:r>
            <a:endParaRPr lang="en-US" dirty="0"/>
          </a:p>
        </p:txBody>
      </p:sp>
      <p:sp>
        <p:nvSpPr>
          <p:cNvPr id="12" name="Content Placeholder 5"/>
          <p:cNvSpPr>
            <a:spLocks noGrp="1"/>
          </p:cNvSpPr>
          <p:nvPr>
            <p:ph sz="quarter" idx="10"/>
          </p:nvPr>
        </p:nvSpPr>
        <p:spPr>
          <a:xfrm>
            <a:off x="373419" y="1635805"/>
            <a:ext cx="11290300" cy="4230009"/>
          </a:xfrm>
          <a:prstGeom prst="rect">
            <a:avLst/>
          </a:prstGeom>
        </p:spPr>
        <p:txBody>
          <a:bodyPr vert="horz"/>
          <a:lstStyle>
            <a:lvl1pPr>
              <a:defRPr sz="2000">
                <a:solidFill>
                  <a:srgbClr val="0C3A69"/>
                </a:solidFill>
                <a:latin typeface="+mn-lt"/>
                <a:cs typeface="Trebuchet MS"/>
              </a:defRPr>
            </a:lvl1pPr>
          </a:lstStyle>
          <a:p>
            <a:pPr lvl="0"/>
            <a:r>
              <a:rPr lang="en-US"/>
              <a:t>Click to edit Master text styles</a:t>
            </a:r>
          </a:p>
        </p:txBody>
      </p:sp>
    </p:spTree>
    <p:extLst>
      <p:ext uri="{BB962C8B-B14F-4D97-AF65-F5344CB8AC3E}">
        <p14:creationId xmlns:p14="http://schemas.microsoft.com/office/powerpoint/2010/main" val="37664281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7FE6B1-D9F6-43BA-B159-9A6305B534BE}" type="datetimeFigureOut">
              <a:rPr lang="en-US"/>
              <a:pPr>
                <a:defRPr/>
              </a:pPr>
              <a:t>6/29/2017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648A61-621B-4517-BABB-F168A45BCEDF}" type="slidenum">
              <a:rPr lang="en-US"/>
              <a:pPr>
                <a:defRPr/>
              </a:pPr>
              <a:t>‹#›</a:t>
            </a:fld>
            <a:endParaRPr lang="en-US" dirty="0"/>
          </a:p>
        </p:txBody>
      </p:sp>
    </p:spTree>
    <p:extLst>
      <p:ext uri="{BB962C8B-B14F-4D97-AF65-F5344CB8AC3E}">
        <p14:creationId xmlns:p14="http://schemas.microsoft.com/office/powerpoint/2010/main" val="237473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5333"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39"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7"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FA6475A3-AF23-4D4E-B4CE-65A3D321B632}" type="datetimeFigureOut">
              <a:rPr lang="en-US"/>
              <a:pPr>
                <a:defRPr/>
              </a:pPr>
              <a:t>6/29/2017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FCC7AF-D212-4359-BA7E-CD37146C9D9D}" type="slidenum">
              <a:rPr lang="en-US"/>
              <a:pPr>
                <a:defRPr/>
              </a:pPr>
              <a:t>‹#›</a:t>
            </a:fld>
            <a:endParaRPr lang="en-US" dirty="0"/>
          </a:p>
        </p:txBody>
      </p:sp>
    </p:spTree>
    <p:extLst>
      <p:ext uri="{BB962C8B-B14F-4D97-AF65-F5344CB8AC3E}">
        <p14:creationId xmlns:p14="http://schemas.microsoft.com/office/powerpoint/2010/main" val="412318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E051FE80-6381-4DB9-8CB6-06CBDB793E62}" type="datetimeFigureOut">
              <a:rPr lang="en-US"/>
              <a:pPr>
                <a:defRPr/>
              </a:pPr>
              <a:t>6/29/2017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92EBEB-6441-42A3-9CCC-477072B8F4CB}" type="slidenum">
              <a:rPr lang="en-US"/>
              <a:pPr>
                <a:defRPr/>
              </a:pPr>
              <a:t>‹#›</a:t>
            </a:fld>
            <a:endParaRPr lang="en-US" dirty="0"/>
          </a:p>
        </p:txBody>
      </p:sp>
    </p:spTree>
    <p:extLst>
      <p:ext uri="{BB962C8B-B14F-4D97-AF65-F5344CB8AC3E}">
        <p14:creationId xmlns:p14="http://schemas.microsoft.com/office/powerpoint/2010/main" val="6004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3"/>
          </a:xfrm>
        </p:spPr>
        <p:txBody>
          <a:bodyPr anchor="b"/>
          <a:lstStyle>
            <a:lvl1pPr marL="0" indent="0">
              <a:buNone/>
              <a:defRPr sz="3200" b="1"/>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5" cy="639763"/>
          </a:xfrm>
        </p:spPr>
        <p:txBody>
          <a:bodyPr anchor="b"/>
          <a:lstStyle>
            <a:lvl1pPr marL="0" indent="0">
              <a:buNone/>
              <a:defRPr sz="3200" b="1"/>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7" y="2174875"/>
            <a:ext cx="538903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7B6F873-A33A-4D62-B200-66068B4156B8}" type="datetimeFigureOut">
              <a:rPr lang="en-US"/>
              <a:pPr>
                <a:defRPr/>
              </a:pPr>
              <a:t>6/29/2017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8CE9A5B-697A-40F9-B8F2-C3A5823DD126}" type="slidenum">
              <a:rPr lang="en-US"/>
              <a:pPr>
                <a:defRPr/>
              </a:pPr>
              <a:t>‹#›</a:t>
            </a:fld>
            <a:endParaRPr lang="en-US" dirty="0"/>
          </a:p>
        </p:txBody>
      </p:sp>
    </p:spTree>
    <p:extLst>
      <p:ext uri="{BB962C8B-B14F-4D97-AF65-F5344CB8AC3E}">
        <p14:creationId xmlns:p14="http://schemas.microsoft.com/office/powerpoint/2010/main" val="59887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E7ACED8-CDD1-46EA-8DE6-0355D617E6E0}" type="datetimeFigureOut">
              <a:rPr lang="en-US"/>
              <a:pPr>
                <a:defRPr/>
              </a:pPr>
              <a:t>6/29/2017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B8625-2CA3-4D32-BB58-17C3CA7FF8A1}" type="slidenum">
              <a:rPr lang="en-US"/>
              <a:pPr>
                <a:defRPr/>
              </a:pPr>
              <a:t>‹#›</a:t>
            </a:fld>
            <a:endParaRPr lang="en-US" dirty="0"/>
          </a:p>
        </p:txBody>
      </p:sp>
    </p:spTree>
    <p:extLst>
      <p:ext uri="{BB962C8B-B14F-4D97-AF65-F5344CB8AC3E}">
        <p14:creationId xmlns:p14="http://schemas.microsoft.com/office/powerpoint/2010/main" val="397320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995854-292B-41F0-9011-B86A90CAEAA4}" type="datetimeFigureOut">
              <a:rPr lang="en-US"/>
              <a:pPr>
                <a:defRPr/>
              </a:pPr>
              <a:t>6/29/2017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021E74-9684-4BC4-9C35-0DA566891E99}" type="slidenum">
              <a:rPr lang="en-US"/>
              <a:pPr>
                <a:defRPr/>
              </a:pPr>
              <a:t>‹#›</a:t>
            </a:fld>
            <a:endParaRPr lang="en-US" dirty="0"/>
          </a:p>
        </p:txBody>
      </p:sp>
    </p:spTree>
    <p:extLst>
      <p:ext uri="{BB962C8B-B14F-4D97-AF65-F5344CB8AC3E}">
        <p14:creationId xmlns:p14="http://schemas.microsoft.com/office/powerpoint/2010/main" val="189689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8" y="273058"/>
            <a:ext cx="6815668"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867"/>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7A0D17-56D8-48FC-A0DC-946B031706EF}" type="datetimeFigureOut">
              <a:rPr lang="en-US"/>
              <a:pPr>
                <a:defRPr/>
              </a:pPr>
              <a:t>6/29/2017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4CC068-835B-43EE-BC83-2FCA3B13C8FE}" type="slidenum">
              <a:rPr lang="en-US"/>
              <a:pPr>
                <a:defRPr/>
              </a:pPr>
              <a:t>‹#›</a:t>
            </a:fld>
            <a:endParaRPr lang="en-US" dirty="0"/>
          </a:p>
        </p:txBody>
      </p:sp>
    </p:spTree>
    <p:extLst>
      <p:ext uri="{BB962C8B-B14F-4D97-AF65-F5344CB8AC3E}">
        <p14:creationId xmlns:p14="http://schemas.microsoft.com/office/powerpoint/2010/main" val="299835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pPr lvl="0"/>
            <a:endParaRPr lang="en-US" noProof="0"/>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867"/>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C3F39B7-F6C6-4BA2-B7FE-F40BA5477B52}" type="datetimeFigureOut">
              <a:rPr lang="en-US"/>
              <a:pPr>
                <a:defRPr/>
              </a:pPr>
              <a:t>6/29/2017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1E8598-8C2F-4C1E-BCAA-1DF914134C49}" type="slidenum">
              <a:rPr lang="en-US"/>
              <a:pPr>
                <a:defRPr/>
              </a:pPr>
              <a:t>‹#›</a:t>
            </a:fld>
            <a:endParaRPr lang="en-US" dirty="0"/>
          </a:p>
        </p:txBody>
      </p:sp>
    </p:spTree>
    <p:extLst>
      <p:ext uri="{BB962C8B-B14F-4D97-AF65-F5344CB8AC3E}">
        <p14:creationId xmlns:p14="http://schemas.microsoft.com/office/powerpoint/2010/main" val="349116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fontAlgn="auto">
              <a:spcBef>
                <a:spcPts val="0"/>
              </a:spcBef>
              <a:spcAft>
                <a:spcPts val="0"/>
              </a:spcAft>
              <a:defRPr sz="1600">
                <a:solidFill>
                  <a:schemeClr val="tx1">
                    <a:tint val="75000"/>
                  </a:schemeClr>
                </a:solidFill>
                <a:latin typeface="Trebuchet MS" pitchFamily="34" charset="0"/>
                <a:cs typeface="+mn-cs"/>
              </a:defRPr>
            </a:lvl1pPr>
          </a:lstStyle>
          <a:p>
            <a:pPr>
              <a:defRPr/>
            </a:pPr>
            <a:fld id="{E0D29D96-ECC0-4BE1-9BDD-3D2413D3B474}" type="datetimeFigureOut">
              <a:rPr lang="en-US"/>
              <a:pPr>
                <a:defRPr/>
              </a:pPr>
              <a:t>6/29/2017</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Trebuchet MS"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fontAlgn="auto">
              <a:spcBef>
                <a:spcPts val="0"/>
              </a:spcBef>
              <a:spcAft>
                <a:spcPts val="0"/>
              </a:spcAft>
              <a:defRPr sz="1600">
                <a:solidFill>
                  <a:schemeClr val="tx1">
                    <a:tint val="75000"/>
                  </a:schemeClr>
                </a:solidFill>
                <a:latin typeface="+mn-lt"/>
                <a:cs typeface="+mn-cs"/>
              </a:defRPr>
            </a:lvl1pPr>
          </a:lstStyle>
          <a:p>
            <a:pPr>
              <a:defRPr/>
            </a:pPr>
            <a:fld id="{5B923E82-4883-44BC-9874-DE6DE120CECD}" type="slidenum">
              <a:rPr lang="en-US"/>
              <a:pPr>
                <a:defRPr/>
              </a:pPr>
              <a:t>‹#›</a:t>
            </a:fld>
            <a:endParaRPr lang="en-US" dirty="0"/>
          </a:p>
        </p:txBody>
      </p:sp>
    </p:spTree>
    <p:extLst>
      <p:ext uri="{BB962C8B-B14F-4D97-AF65-F5344CB8AC3E}">
        <p14:creationId xmlns:p14="http://schemas.microsoft.com/office/powerpoint/2010/main" val="1605325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5867" kern="1200">
          <a:solidFill>
            <a:schemeClr val="tx1"/>
          </a:solidFill>
          <a:latin typeface="Trebuchet MS" pitchFamily="34" charset="0"/>
          <a:ea typeface="+mj-ea"/>
          <a:cs typeface="+mj-cs"/>
        </a:defRPr>
      </a:lvl1pPr>
      <a:lvl2pPr algn="ctr" rtl="0" eaLnBrk="0" fontAlgn="base" hangingPunct="0">
        <a:spcBef>
          <a:spcPct val="0"/>
        </a:spcBef>
        <a:spcAft>
          <a:spcPct val="0"/>
        </a:spcAft>
        <a:defRPr sz="5867">
          <a:solidFill>
            <a:schemeClr val="tx1"/>
          </a:solidFill>
          <a:latin typeface="Trebuchet MS" pitchFamily="34" charset="0"/>
        </a:defRPr>
      </a:lvl2pPr>
      <a:lvl3pPr algn="ctr" rtl="0" eaLnBrk="0" fontAlgn="base" hangingPunct="0">
        <a:spcBef>
          <a:spcPct val="0"/>
        </a:spcBef>
        <a:spcAft>
          <a:spcPct val="0"/>
        </a:spcAft>
        <a:defRPr sz="5867">
          <a:solidFill>
            <a:schemeClr val="tx1"/>
          </a:solidFill>
          <a:latin typeface="Trebuchet MS" pitchFamily="34" charset="0"/>
        </a:defRPr>
      </a:lvl3pPr>
      <a:lvl4pPr algn="ctr" rtl="0" eaLnBrk="0" fontAlgn="base" hangingPunct="0">
        <a:spcBef>
          <a:spcPct val="0"/>
        </a:spcBef>
        <a:spcAft>
          <a:spcPct val="0"/>
        </a:spcAft>
        <a:defRPr sz="5867">
          <a:solidFill>
            <a:schemeClr val="tx1"/>
          </a:solidFill>
          <a:latin typeface="Trebuchet MS" pitchFamily="34" charset="0"/>
        </a:defRPr>
      </a:lvl4pPr>
      <a:lvl5pPr algn="ctr" rtl="0" eaLnBrk="0" fontAlgn="base" hangingPunct="0">
        <a:spcBef>
          <a:spcPct val="0"/>
        </a:spcBef>
        <a:spcAft>
          <a:spcPct val="0"/>
        </a:spcAft>
        <a:defRPr sz="5867">
          <a:solidFill>
            <a:schemeClr val="tx1"/>
          </a:solidFill>
          <a:latin typeface="Trebuchet MS" pitchFamily="34" charset="0"/>
        </a:defRPr>
      </a:lvl5pPr>
      <a:lvl6pPr marL="609570" algn="ctr" rtl="0" fontAlgn="base">
        <a:spcBef>
          <a:spcPct val="0"/>
        </a:spcBef>
        <a:spcAft>
          <a:spcPct val="0"/>
        </a:spcAft>
        <a:defRPr sz="5867">
          <a:solidFill>
            <a:schemeClr val="tx1"/>
          </a:solidFill>
          <a:latin typeface="Calibri" pitchFamily="34" charset="0"/>
        </a:defRPr>
      </a:lvl6pPr>
      <a:lvl7pPr marL="1219139" algn="ctr" rtl="0" fontAlgn="base">
        <a:spcBef>
          <a:spcPct val="0"/>
        </a:spcBef>
        <a:spcAft>
          <a:spcPct val="0"/>
        </a:spcAft>
        <a:defRPr sz="5867">
          <a:solidFill>
            <a:schemeClr val="tx1"/>
          </a:solidFill>
          <a:latin typeface="Calibri" pitchFamily="34" charset="0"/>
        </a:defRPr>
      </a:lvl7pPr>
      <a:lvl8pPr marL="1828709" algn="ctr" rtl="0" fontAlgn="base">
        <a:spcBef>
          <a:spcPct val="0"/>
        </a:spcBef>
        <a:spcAft>
          <a:spcPct val="0"/>
        </a:spcAft>
        <a:defRPr sz="5867">
          <a:solidFill>
            <a:schemeClr val="tx1"/>
          </a:solidFill>
          <a:latin typeface="Calibri" pitchFamily="34" charset="0"/>
        </a:defRPr>
      </a:lvl8pPr>
      <a:lvl9pPr marL="2438278" algn="ctr" rtl="0" fontAlgn="base">
        <a:spcBef>
          <a:spcPct val="0"/>
        </a:spcBef>
        <a:spcAft>
          <a:spcPct val="0"/>
        </a:spcAft>
        <a:defRPr sz="5867">
          <a:solidFill>
            <a:schemeClr val="tx1"/>
          </a:solidFill>
          <a:latin typeface="Calibri" pitchFamily="34" charset="0"/>
        </a:defRPr>
      </a:lvl9pPr>
    </p:titleStyle>
    <p:bodyStyle>
      <a:lvl1pPr marL="457177" indent="-457177" algn="l" rtl="0" eaLnBrk="0" fontAlgn="base" hangingPunct="0">
        <a:spcBef>
          <a:spcPct val="20000"/>
        </a:spcBef>
        <a:spcAft>
          <a:spcPct val="0"/>
        </a:spcAft>
        <a:buFont typeface="Arial" charset="0"/>
        <a:buChar char="•"/>
        <a:defRPr sz="4267" kern="1200">
          <a:solidFill>
            <a:schemeClr val="tx1"/>
          </a:solidFill>
          <a:latin typeface="Trebuchet MS" pitchFamily="34" charset="0"/>
          <a:ea typeface="+mn-ea"/>
          <a:cs typeface="+mn-cs"/>
        </a:defRPr>
      </a:lvl1pPr>
      <a:lvl2pPr marL="990551" indent="-380982" algn="l" rtl="0" eaLnBrk="0" fontAlgn="base" hangingPunct="0">
        <a:spcBef>
          <a:spcPct val="20000"/>
        </a:spcBef>
        <a:spcAft>
          <a:spcPct val="0"/>
        </a:spcAft>
        <a:buFont typeface="Arial" charset="0"/>
        <a:buChar char="–"/>
        <a:defRPr sz="3733" kern="1200">
          <a:solidFill>
            <a:schemeClr val="tx1"/>
          </a:solidFill>
          <a:latin typeface="Trebuchet MS" pitchFamily="34" charset="0"/>
          <a:ea typeface="+mn-ea"/>
          <a:cs typeface="+mn-cs"/>
        </a:defRPr>
      </a:lvl2pPr>
      <a:lvl3pPr marL="1523923" indent="-304784" algn="l" rtl="0" eaLnBrk="0" fontAlgn="base" hangingPunct="0">
        <a:spcBef>
          <a:spcPct val="20000"/>
        </a:spcBef>
        <a:spcAft>
          <a:spcPct val="0"/>
        </a:spcAft>
        <a:buFont typeface="Arial" charset="0"/>
        <a:buChar char="•"/>
        <a:defRPr sz="3200" kern="1200">
          <a:solidFill>
            <a:schemeClr val="tx1"/>
          </a:solidFill>
          <a:latin typeface="Trebuchet MS" pitchFamily="34" charset="0"/>
          <a:ea typeface="+mn-ea"/>
          <a:cs typeface="+mn-cs"/>
        </a:defRPr>
      </a:lvl3pPr>
      <a:lvl4pPr marL="2133493" indent="-304784" algn="l" rtl="0" eaLnBrk="0" fontAlgn="base" hangingPunct="0">
        <a:spcBef>
          <a:spcPct val="20000"/>
        </a:spcBef>
        <a:spcAft>
          <a:spcPct val="0"/>
        </a:spcAft>
        <a:buFont typeface="Arial" charset="0"/>
        <a:buChar char="–"/>
        <a:defRPr sz="2667" kern="1200">
          <a:solidFill>
            <a:schemeClr val="tx1"/>
          </a:solidFill>
          <a:latin typeface="Trebuchet MS" pitchFamily="34" charset="0"/>
          <a:ea typeface="+mn-ea"/>
          <a:cs typeface="+mn-cs"/>
        </a:defRPr>
      </a:lvl4pPr>
      <a:lvl5pPr marL="2743063" indent="-304784" algn="l" rtl="0" eaLnBrk="0" fontAlgn="base" hangingPunct="0">
        <a:spcBef>
          <a:spcPct val="20000"/>
        </a:spcBef>
        <a:spcAft>
          <a:spcPct val="0"/>
        </a:spcAft>
        <a:buFont typeface="Arial" charset="0"/>
        <a:buChar char="»"/>
        <a:defRPr sz="2667" kern="1200">
          <a:solidFill>
            <a:schemeClr val="tx1"/>
          </a:solidFill>
          <a:latin typeface="Trebuchet MS" pitchFamily="34" charset="0"/>
          <a:ea typeface="+mn-ea"/>
          <a:cs typeface="+mn-cs"/>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emf"/><Relationship Id="rId7" Type="http://schemas.openxmlformats.org/officeDocument/2006/relationships/diagramColors" Target="../diagrams/colors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0.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diagramColors" Target="../diagrams/colors2.xml"/><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9.png"/><Relationship Id="rId5" Type="http://schemas.openxmlformats.org/officeDocument/2006/relationships/diagramLayout" Target="../diagrams/layout2.xml"/><Relationship Id="rId10" Type="http://schemas.openxmlformats.org/officeDocument/2006/relationships/image" Target="../media/image8.png"/><Relationship Id="rId4" Type="http://schemas.openxmlformats.org/officeDocument/2006/relationships/diagramData" Target="../diagrams/data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bwMode="auto">
          <a:xfrm>
            <a:off x="1917704" y="4594232"/>
            <a:ext cx="8356601" cy="143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fontAlgn="t">
              <a:buNone/>
            </a:pPr>
            <a:endParaRPr lang="en-US" sz="1333" b="1" dirty="0">
              <a:solidFill>
                <a:prstClr val="black"/>
              </a:solidFill>
              <a:latin typeface="Calibri"/>
            </a:endParaRPr>
          </a:p>
          <a:p>
            <a:pPr marL="0" indent="0" algn="ctr" defTabSz="1219170" fontAlgn="t">
              <a:buNone/>
            </a:pPr>
            <a:endParaRPr lang="en-US" sz="1600" b="1" dirty="0">
              <a:solidFill>
                <a:prstClr val="black"/>
              </a:solidFill>
              <a:latin typeface="Calibri"/>
              <a:cs typeface="Arial"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145"/>
            <a:ext cx="12192000" cy="3422073"/>
          </a:xfrm>
          <a:prstGeom prst="rect">
            <a:avLst/>
          </a:prstGeom>
        </p:spPr>
      </p:pic>
      <p:sp>
        <p:nvSpPr>
          <p:cNvPr id="6" name="Title 1"/>
          <p:cNvSpPr txBox="1">
            <a:spLocks/>
          </p:cNvSpPr>
          <p:nvPr/>
        </p:nvSpPr>
        <p:spPr bwMode="auto">
          <a:xfrm>
            <a:off x="457199" y="4206926"/>
            <a:ext cx="112776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Trebuchet MS" pitchFamily="34" charset="0"/>
                <a:ea typeface="+mj-ea"/>
                <a:cs typeface="+mj-cs"/>
              </a:defRPr>
            </a:lvl1pPr>
            <a:lvl2pPr algn="ctr" rtl="0" eaLnBrk="0" fontAlgn="base" hangingPunct="0">
              <a:spcBef>
                <a:spcPct val="0"/>
              </a:spcBef>
              <a:spcAft>
                <a:spcPct val="0"/>
              </a:spcAft>
              <a:defRPr sz="4400">
                <a:solidFill>
                  <a:schemeClr val="tx1"/>
                </a:solidFill>
                <a:latin typeface="Trebuchet MS" pitchFamily="34" charset="0"/>
              </a:defRPr>
            </a:lvl2pPr>
            <a:lvl3pPr algn="ctr" rtl="0" eaLnBrk="0" fontAlgn="base" hangingPunct="0">
              <a:spcBef>
                <a:spcPct val="0"/>
              </a:spcBef>
              <a:spcAft>
                <a:spcPct val="0"/>
              </a:spcAft>
              <a:defRPr sz="4400">
                <a:solidFill>
                  <a:schemeClr val="tx1"/>
                </a:solidFill>
                <a:latin typeface="Trebuchet MS" pitchFamily="34" charset="0"/>
              </a:defRPr>
            </a:lvl3pPr>
            <a:lvl4pPr algn="ctr" rtl="0" eaLnBrk="0" fontAlgn="base" hangingPunct="0">
              <a:spcBef>
                <a:spcPct val="0"/>
              </a:spcBef>
              <a:spcAft>
                <a:spcPct val="0"/>
              </a:spcAft>
              <a:defRPr sz="4400">
                <a:solidFill>
                  <a:schemeClr val="tx1"/>
                </a:solidFill>
                <a:latin typeface="Trebuchet MS" pitchFamily="34" charset="0"/>
              </a:defRPr>
            </a:lvl4pPr>
            <a:lvl5pPr algn="ctr" rtl="0" eaLnBrk="0" fontAlgn="base" hangingPunct="0">
              <a:spcBef>
                <a:spcPct val="0"/>
              </a:spcBef>
              <a:spcAft>
                <a:spcPct val="0"/>
              </a:spcAft>
              <a:defRPr sz="4400">
                <a:solidFill>
                  <a:schemeClr val="tx1"/>
                </a:solidFill>
                <a:latin typeface="Trebuchet MS"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1219170"/>
            <a:r>
              <a:rPr lang="en-US" b="1" dirty="0">
                <a:solidFill>
                  <a:prstClr val="black"/>
                </a:solidFill>
              </a:rPr>
              <a:t>State-of-the-States 2017: </a:t>
            </a:r>
            <a:br>
              <a:rPr lang="en-US" b="1" dirty="0">
                <a:solidFill>
                  <a:prstClr val="black"/>
                </a:solidFill>
              </a:rPr>
            </a:br>
            <a:r>
              <a:rPr lang="en-US" b="1" dirty="0">
                <a:solidFill>
                  <a:prstClr val="black"/>
                </a:solidFill>
              </a:rPr>
              <a:t>Infrastructure Consolidation and Optimization   </a:t>
            </a:r>
            <a:endParaRPr lang="en-US" dirty="0">
              <a:solidFill>
                <a:prstClr val="black"/>
              </a:solidFill>
            </a:endParaRPr>
          </a:p>
        </p:txBody>
      </p:sp>
      <p:sp>
        <p:nvSpPr>
          <p:cNvPr id="7" name="Subtitle 2">
            <a:extLst>
              <a:ext uri="{FF2B5EF4-FFF2-40B4-BE49-F238E27FC236}">
                <a16:creationId xmlns:a16="http://schemas.microsoft.com/office/drawing/2014/main" xmlns="" id="{0B2ADB33-39C0-4C52-95F7-AE30B2444423}"/>
              </a:ext>
            </a:extLst>
          </p:cNvPr>
          <p:cNvSpPr txBox="1">
            <a:spLocks/>
          </p:cNvSpPr>
          <p:nvPr/>
        </p:nvSpPr>
        <p:spPr bwMode="auto">
          <a:xfrm>
            <a:off x="2962274" y="6025953"/>
            <a:ext cx="6267451" cy="34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t" latinLnBrk="0" hangingPunct="1">
              <a:lnSpc>
                <a:spcPct val="100000"/>
              </a:lnSpc>
              <a:spcBef>
                <a:spcPct val="0"/>
              </a:spcBef>
              <a:spcAft>
                <a:spcPct val="0"/>
              </a:spcAft>
              <a:buClrTx/>
              <a:buSzTx/>
              <a:buFont typeface="Arial" charset="0"/>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t" latinLnBrk="0" hangingPunct="1">
              <a:lnSpc>
                <a:spcPct val="100000"/>
              </a:lnSpc>
              <a:spcBef>
                <a:spcPct val="0"/>
              </a:spcBef>
              <a:spcAft>
                <a:spcPct val="0"/>
              </a:spcAft>
              <a:buClrTx/>
              <a:buSzTx/>
              <a:buFont typeface="Arial" charset="0"/>
              <a:buNone/>
              <a:tabLst/>
              <a:defRPr/>
            </a:pPr>
            <a:endParaRPr kumimoji="0" lang="en-US" sz="1200" b="1" i="0" u="none" strike="noStrike" kern="1200" cap="none" spc="0" normalizeH="0" baseline="0" noProof="0" dirty="0">
              <a:ln>
                <a:noFill/>
              </a:ln>
              <a:solidFill>
                <a:prstClr val="black"/>
              </a:solidFill>
              <a:effectLst/>
              <a:uLnTx/>
              <a:uFillTx/>
              <a:cs typeface="Arial" charset="0"/>
            </a:endParaRPr>
          </a:p>
          <a:p>
            <a:pPr marL="0" marR="0" lvl="0" indent="0" algn="ctr" defTabSz="914400" rtl="0" eaLnBrk="1" fontAlgn="t" latinLnBrk="0" hangingPunct="1">
              <a:lnSpc>
                <a:spcPct val="100000"/>
              </a:lnSpc>
              <a:spcBef>
                <a:spcPct val="0"/>
              </a:spcBef>
              <a:spcAft>
                <a:spcPct val="0"/>
              </a:spcAft>
              <a:buClrTx/>
              <a:buSzTx/>
              <a:buFont typeface="Arial" charset="0"/>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charset="0"/>
              </a:rPr>
              <a:t>Doug Robinson, NASCIO Executive Director</a:t>
            </a:r>
          </a:p>
        </p:txBody>
      </p:sp>
    </p:spTree>
    <p:extLst>
      <p:ext uri="{BB962C8B-B14F-4D97-AF65-F5344CB8AC3E}">
        <p14:creationId xmlns:p14="http://schemas.microsoft.com/office/powerpoint/2010/main" val="1848183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88054" y="898599"/>
            <a:ext cx="8958074" cy="5743158"/>
            <a:chOff x="115777" y="612670"/>
            <a:chExt cx="8701464" cy="5433976"/>
          </a:xfrm>
        </p:grpSpPr>
        <p:sp>
          <p:nvSpPr>
            <p:cNvPr id="5" name="Text Box 157"/>
            <p:cNvSpPr txBox="1">
              <a:spLocks noChangeArrowheads="1"/>
            </p:cNvSpPr>
            <p:nvPr/>
          </p:nvSpPr>
          <p:spPr bwMode="auto">
            <a:xfrm>
              <a:off x="8027928" y="3281733"/>
              <a:ext cx="536650" cy="307777"/>
            </a:xfrm>
            <a:prstGeom prst="rect">
              <a:avLst/>
            </a:prstGeom>
            <a:noFill/>
            <a:ln>
              <a:noFill/>
            </a:ln>
            <a:effectLst/>
            <a:extLst/>
          </p:spPr>
          <p:txBody>
            <a:bodyPr wrap="square" anchor="ct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 DC</a:t>
              </a:r>
            </a:p>
          </p:txBody>
        </p:sp>
        <p:sp>
          <p:nvSpPr>
            <p:cNvPr id="6" name="Rectangle 5"/>
            <p:cNvSpPr>
              <a:spLocks noChangeArrowheads="1"/>
            </p:cNvSpPr>
            <p:nvPr/>
          </p:nvSpPr>
          <p:spPr bwMode="auto">
            <a:xfrm>
              <a:off x="191802" y="4301108"/>
              <a:ext cx="3561993" cy="174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a:spLocks noChangeArrowheads="1"/>
            </p:cNvSpPr>
            <p:nvPr/>
          </p:nvSpPr>
          <p:spPr bwMode="auto">
            <a:xfrm>
              <a:off x="191802" y="4301110"/>
              <a:ext cx="1593315" cy="97711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8" name="Group 7"/>
            <p:cNvGrpSpPr>
              <a:grpSpLocks/>
            </p:cNvGrpSpPr>
            <p:nvPr/>
          </p:nvGrpSpPr>
          <p:grpSpPr bwMode="auto">
            <a:xfrm>
              <a:off x="419869" y="4767016"/>
              <a:ext cx="3348178" cy="1226244"/>
              <a:chOff x="53" y="3670"/>
              <a:chExt cx="2781" cy="998"/>
            </a:xfrm>
            <a:solidFill>
              <a:srgbClr val="E46C0A"/>
            </a:solidFill>
          </p:grpSpPr>
          <p:sp>
            <p:nvSpPr>
              <p:cNvPr id="167" name="Freeform 4"/>
              <p:cNvSpPr>
                <a:spLocks/>
              </p:cNvSpPr>
              <p:nvPr/>
            </p:nvSpPr>
            <p:spPr bwMode="auto">
              <a:xfrm>
                <a:off x="1415" y="3670"/>
                <a:ext cx="1419" cy="958"/>
              </a:xfrm>
              <a:custGeom>
                <a:avLst/>
                <a:gdLst>
                  <a:gd name="T0" fmla="*/ 862 w 1419"/>
                  <a:gd name="T1" fmla="*/ 610 h 958"/>
                  <a:gd name="T2" fmla="*/ 937 w 1419"/>
                  <a:gd name="T3" fmla="*/ 610 h 958"/>
                  <a:gd name="T4" fmla="*/ 1012 w 1419"/>
                  <a:gd name="T5" fmla="*/ 623 h 958"/>
                  <a:gd name="T6" fmla="*/ 1048 w 1419"/>
                  <a:gd name="T7" fmla="*/ 557 h 958"/>
                  <a:gd name="T8" fmla="*/ 1282 w 1419"/>
                  <a:gd name="T9" fmla="*/ 623 h 958"/>
                  <a:gd name="T10" fmla="*/ 1406 w 1419"/>
                  <a:gd name="T11" fmla="*/ 636 h 958"/>
                  <a:gd name="T12" fmla="*/ 1353 w 1419"/>
                  <a:gd name="T13" fmla="*/ 738 h 958"/>
                  <a:gd name="T14" fmla="*/ 1273 w 1419"/>
                  <a:gd name="T15" fmla="*/ 702 h 958"/>
                  <a:gd name="T16" fmla="*/ 1251 w 1419"/>
                  <a:gd name="T17" fmla="*/ 729 h 958"/>
                  <a:gd name="T18" fmla="*/ 1083 w 1419"/>
                  <a:gd name="T19" fmla="*/ 667 h 958"/>
                  <a:gd name="T20" fmla="*/ 1083 w 1419"/>
                  <a:gd name="T21" fmla="*/ 632 h 958"/>
                  <a:gd name="T22" fmla="*/ 1070 w 1419"/>
                  <a:gd name="T23" fmla="*/ 667 h 958"/>
                  <a:gd name="T24" fmla="*/ 902 w 1419"/>
                  <a:gd name="T25" fmla="*/ 649 h 958"/>
                  <a:gd name="T26" fmla="*/ 760 w 1419"/>
                  <a:gd name="T27" fmla="*/ 671 h 958"/>
                  <a:gd name="T28" fmla="*/ 685 w 1419"/>
                  <a:gd name="T29" fmla="*/ 667 h 958"/>
                  <a:gd name="T30" fmla="*/ 628 w 1419"/>
                  <a:gd name="T31" fmla="*/ 658 h 958"/>
                  <a:gd name="T32" fmla="*/ 548 w 1419"/>
                  <a:gd name="T33" fmla="*/ 746 h 958"/>
                  <a:gd name="T34" fmla="*/ 491 w 1419"/>
                  <a:gd name="T35" fmla="*/ 738 h 958"/>
                  <a:gd name="T36" fmla="*/ 482 w 1419"/>
                  <a:gd name="T37" fmla="*/ 680 h 958"/>
                  <a:gd name="T38" fmla="*/ 402 w 1419"/>
                  <a:gd name="T39" fmla="*/ 769 h 958"/>
                  <a:gd name="T40" fmla="*/ 407 w 1419"/>
                  <a:gd name="T41" fmla="*/ 813 h 958"/>
                  <a:gd name="T42" fmla="*/ 283 w 1419"/>
                  <a:gd name="T43" fmla="*/ 901 h 958"/>
                  <a:gd name="T44" fmla="*/ 159 w 1419"/>
                  <a:gd name="T45" fmla="*/ 958 h 958"/>
                  <a:gd name="T46" fmla="*/ 84 w 1419"/>
                  <a:gd name="T47" fmla="*/ 945 h 958"/>
                  <a:gd name="T48" fmla="*/ 225 w 1419"/>
                  <a:gd name="T49" fmla="*/ 870 h 958"/>
                  <a:gd name="T50" fmla="*/ 261 w 1419"/>
                  <a:gd name="T51" fmla="*/ 791 h 958"/>
                  <a:gd name="T52" fmla="*/ 208 w 1419"/>
                  <a:gd name="T53" fmla="*/ 782 h 958"/>
                  <a:gd name="T54" fmla="*/ 150 w 1419"/>
                  <a:gd name="T55" fmla="*/ 769 h 958"/>
                  <a:gd name="T56" fmla="*/ 75 w 1419"/>
                  <a:gd name="T57" fmla="*/ 769 h 958"/>
                  <a:gd name="T58" fmla="*/ 93 w 1419"/>
                  <a:gd name="T59" fmla="*/ 702 h 958"/>
                  <a:gd name="T60" fmla="*/ 40 w 1419"/>
                  <a:gd name="T61" fmla="*/ 680 h 958"/>
                  <a:gd name="T62" fmla="*/ 4 w 1419"/>
                  <a:gd name="T63" fmla="*/ 623 h 958"/>
                  <a:gd name="T64" fmla="*/ 26 w 1419"/>
                  <a:gd name="T65" fmla="*/ 610 h 958"/>
                  <a:gd name="T66" fmla="*/ 4 w 1419"/>
                  <a:gd name="T67" fmla="*/ 534 h 958"/>
                  <a:gd name="T68" fmla="*/ 71 w 1419"/>
                  <a:gd name="T69" fmla="*/ 481 h 958"/>
                  <a:gd name="T70" fmla="*/ 115 w 1419"/>
                  <a:gd name="T71" fmla="*/ 490 h 958"/>
                  <a:gd name="T72" fmla="*/ 163 w 1419"/>
                  <a:gd name="T73" fmla="*/ 468 h 958"/>
                  <a:gd name="T74" fmla="*/ 194 w 1419"/>
                  <a:gd name="T75" fmla="*/ 428 h 958"/>
                  <a:gd name="T76" fmla="*/ 208 w 1419"/>
                  <a:gd name="T77" fmla="*/ 389 h 958"/>
                  <a:gd name="T78" fmla="*/ 137 w 1419"/>
                  <a:gd name="T79" fmla="*/ 389 h 958"/>
                  <a:gd name="T80" fmla="*/ 75 w 1419"/>
                  <a:gd name="T81" fmla="*/ 375 h 958"/>
                  <a:gd name="T82" fmla="*/ 75 w 1419"/>
                  <a:gd name="T83" fmla="*/ 322 h 958"/>
                  <a:gd name="T84" fmla="*/ 62 w 1419"/>
                  <a:gd name="T85" fmla="*/ 296 h 958"/>
                  <a:gd name="T86" fmla="*/ 119 w 1419"/>
                  <a:gd name="T87" fmla="*/ 283 h 958"/>
                  <a:gd name="T88" fmla="*/ 163 w 1419"/>
                  <a:gd name="T89" fmla="*/ 269 h 958"/>
                  <a:gd name="T90" fmla="*/ 203 w 1419"/>
                  <a:gd name="T91" fmla="*/ 322 h 958"/>
                  <a:gd name="T92" fmla="*/ 252 w 1419"/>
                  <a:gd name="T93" fmla="*/ 300 h 958"/>
                  <a:gd name="T94" fmla="*/ 186 w 1419"/>
                  <a:gd name="T95" fmla="*/ 243 h 958"/>
                  <a:gd name="T96" fmla="*/ 150 w 1419"/>
                  <a:gd name="T97" fmla="*/ 155 h 958"/>
                  <a:gd name="T98" fmla="*/ 225 w 1419"/>
                  <a:gd name="T99" fmla="*/ 119 h 958"/>
                  <a:gd name="T100" fmla="*/ 305 w 1419"/>
                  <a:gd name="T101" fmla="*/ 35 h 958"/>
                  <a:gd name="T102" fmla="*/ 384 w 1419"/>
                  <a:gd name="T103" fmla="*/ 0 h 958"/>
                  <a:gd name="T104" fmla="*/ 460 w 1419"/>
                  <a:gd name="T105" fmla="*/ 53 h 958"/>
                  <a:gd name="T106" fmla="*/ 539 w 1419"/>
                  <a:gd name="T107" fmla="*/ 71 h 958"/>
                  <a:gd name="T108" fmla="*/ 592 w 1419"/>
                  <a:gd name="T109" fmla="*/ 53 h 958"/>
                  <a:gd name="T110" fmla="*/ 650 w 1419"/>
                  <a:gd name="T111" fmla="*/ 57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19" h="958">
                    <a:moveTo>
                      <a:pt x="650" y="57"/>
                    </a:moveTo>
                    <a:lnTo>
                      <a:pt x="840" y="610"/>
                    </a:lnTo>
                    <a:lnTo>
                      <a:pt x="862" y="610"/>
                    </a:lnTo>
                    <a:lnTo>
                      <a:pt x="880" y="610"/>
                    </a:lnTo>
                    <a:lnTo>
                      <a:pt x="915" y="587"/>
                    </a:lnTo>
                    <a:lnTo>
                      <a:pt x="937" y="610"/>
                    </a:lnTo>
                    <a:lnTo>
                      <a:pt x="981" y="610"/>
                    </a:lnTo>
                    <a:lnTo>
                      <a:pt x="1003" y="623"/>
                    </a:lnTo>
                    <a:lnTo>
                      <a:pt x="1012" y="623"/>
                    </a:lnTo>
                    <a:lnTo>
                      <a:pt x="1025" y="623"/>
                    </a:lnTo>
                    <a:lnTo>
                      <a:pt x="1030" y="592"/>
                    </a:lnTo>
                    <a:lnTo>
                      <a:pt x="1048" y="557"/>
                    </a:lnTo>
                    <a:lnTo>
                      <a:pt x="1083" y="565"/>
                    </a:lnTo>
                    <a:lnTo>
                      <a:pt x="1114" y="570"/>
                    </a:lnTo>
                    <a:lnTo>
                      <a:pt x="1282" y="623"/>
                    </a:lnTo>
                    <a:lnTo>
                      <a:pt x="1348" y="614"/>
                    </a:lnTo>
                    <a:lnTo>
                      <a:pt x="1375" y="614"/>
                    </a:lnTo>
                    <a:lnTo>
                      <a:pt x="1406" y="636"/>
                    </a:lnTo>
                    <a:lnTo>
                      <a:pt x="1419" y="680"/>
                    </a:lnTo>
                    <a:lnTo>
                      <a:pt x="1406" y="707"/>
                    </a:lnTo>
                    <a:lnTo>
                      <a:pt x="1353" y="738"/>
                    </a:lnTo>
                    <a:lnTo>
                      <a:pt x="1331" y="738"/>
                    </a:lnTo>
                    <a:lnTo>
                      <a:pt x="1304" y="729"/>
                    </a:lnTo>
                    <a:lnTo>
                      <a:pt x="1273" y="702"/>
                    </a:lnTo>
                    <a:lnTo>
                      <a:pt x="1251" y="702"/>
                    </a:lnTo>
                    <a:lnTo>
                      <a:pt x="1260" y="724"/>
                    </a:lnTo>
                    <a:lnTo>
                      <a:pt x="1251" y="729"/>
                    </a:lnTo>
                    <a:lnTo>
                      <a:pt x="1238" y="738"/>
                    </a:lnTo>
                    <a:lnTo>
                      <a:pt x="1114" y="680"/>
                    </a:lnTo>
                    <a:lnTo>
                      <a:pt x="1083" y="667"/>
                    </a:lnTo>
                    <a:lnTo>
                      <a:pt x="1083" y="658"/>
                    </a:lnTo>
                    <a:lnTo>
                      <a:pt x="1083" y="645"/>
                    </a:lnTo>
                    <a:lnTo>
                      <a:pt x="1083" y="632"/>
                    </a:lnTo>
                    <a:lnTo>
                      <a:pt x="1070" y="632"/>
                    </a:lnTo>
                    <a:lnTo>
                      <a:pt x="1079" y="649"/>
                    </a:lnTo>
                    <a:lnTo>
                      <a:pt x="1070" y="667"/>
                    </a:lnTo>
                    <a:lnTo>
                      <a:pt x="972" y="658"/>
                    </a:lnTo>
                    <a:lnTo>
                      <a:pt x="906" y="636"/>
                    </a:lnTo>
                    <a:lnTo>
                      <a:pt x="902" y="649"/>
                    </a:lnTo>
                    <a:lnTo>
                      <a:pt x="862" y="649"/>
                    </a:lnTo>
                    <a:lnTo>
                      <a:pt x="804" y="658"/>
                    </a:lnTo>
                    <a:lnTo>
                      <a:pt x="760" y="671"/>
                    </a:lnTo>
                    <a:lnTo>
                      <a:pt x="738" y="667"/>
                    </a:lnTo>
                    <a:lnTo>
                      <a:pt x="716" y="649"/>
                    </a:lnTo>
                    <a:lnTo>
                      <a:pt x="685" y="667"/>
                    </a:lnTo>
                    <a:lnTo>
                      <a:pt x="672" y="658"/>
                    </a:lnTo>
                    <a:lnTo>
                      <a:pt x="650" y="645"/>
                    </a:lnTo>
                    <a:lnTo>
                      <a:pt x="628" y="658"/>
                    </a:lnTo>
                    <a:lnTo>
                      <a:pt x="605" y="698"/>
                    </a:lnTo>
                    <a:lnTo>
                      <a:pt x="597" y="707"/>
                    </a:lnTo>
                    <a:lnTo>
                      <a:pt x="548" y="746"/>
                    </a:lnTo>
                    <a:lnTo>
                      <a:pt x="499" y="769"/>
                    </a:lnTo>
                    <a:lnTo>
                      <a:pt x="482" y="769"/>
                    </a:lnTo>
                    <a:lnTo>
                      <a:pt x="491" y="738"/>
                    </a:lnTo>
                    <a:lnTo>
                      <a:pt x="473" y="724"/>
                    </a:lnTo>
                    <a:lnTo>
                      <a:pt x="491" y="698"/>
                    </a:lnTo>
                    <a:lnTo>
                      <a:pt x="482" y="680"/>
                    </a:lnTo>
                    <a:lnTo>
                      <a:pt x="468" y="707"/>
                    </a:lnTo>
                    <a:lnTo>
                      <a:pt x="407" y="760"/>
                    </a:lnTo>
                    <a:lnTo>
                      <a:pt x="402" y="769"/>
                    </a:lnTo>
                    <a:lnTo>
                      <a:pt x="415" y="791"/>
                    </a:lnTo>
                    <a:lnTo>
                      <a:pt x="429" y="791"/>
                    </a:lnTo>
                    <a:lnTo>
                      <a:pt x="407" y="813"/>
                    </a:lnTo>
                    <a:lnTo>
                      <a:pt x="384" y="844"/>
                    </a:lnTo>
                    <a:lnTo>
                      <a:pt x="336" y="861"/>
                    </a:lnTo>
                    <a:lnTo>
                      <a:pt x="283" y="901"/>
                    </a:lnTo>
                    <a:lnTo>
                      <a:pt x="208" y="923"/>
                    </a:lnTo>
                    <a:lnTo>
                      <a:pt x="203" y="945"/>
                    </a:lnTo>
                    <a:lnTo>
                      <a:pt x="159" y="958"/>
                    </a:lnTo>
                    <a:lnTo>
                      <a:pt x="115" y="958"/>
                    </a:lnTo>
                    <a:lnTo>
                      <a:pt x="84" y="954"/>
                    </a:lnTo>
                    <a:lnTo>
                      <a:pt x="84" y="945"/>
                    </a:lnTo>
                    <a:lnTo>
                      <a:pt x="97" y="928"/>
                    </a:lnTo>
                    <a:lnTo>
                      <a:pt x="172" y="901"/>
                    </a:lnTo>
                    <a:lnTo>
                      <a:pt x="225" y="870"/>
                    </a:lnTo>
                    <a:lnTo>
                      <a:pt x="230" y="848"/>
                    </a:lnTo>
                    <a:lnTo>
                      <a:pt x="247" y="804"/>
                    </a:lnTo>
                    <a:lnTo>
                      <a:pt x="261" y="791"/>
                    </a:lnTo>
                    <a:lnTo>
                      <a:pt x="230" y="791"/>
                    </a:lnTo>
                    <a:lnTo>
                      <a:pt x="216" y="782"/>
                    </a:lnTo>
                    <a:lnTo>
                      <a:pt x="208" y="782"/>
                    </a:lnTo>
                    <a:lnTo>
                      <a:pt x="194" y="795"/>
                    </a:lnTo>
                    <a:lnTo>
                      <a:pt x="186" y="795"/>
                    </a:lnTo>
                    <a:lnTo>
                      <a:pt x="150" y="769"/>
                    </a:lnTo>
                    <a:lnTo>
                      <a:pt x="146" y="760"/>
                    </a:lnTo>
                    <a:lnTo>
                      <a:pt x="97" y="769"/>
                    </a:lnTo>
                    <a:lnTo>
                      <a:pt x="75" y="769"/>
                    </a:lnTo>
                    <a:lnTo>
                      <a:pt x="75" y="755"/>
                    </a:lnTo>
                    <a:lnTo>
                      <a:pt x="84" y="707"/>
                    </a:lnTo>
                    <a:lnTo>
                      <a:pt x="93" y="702"/>
                    </a:lnTo>
                    <a:lnTo>
                      <a:pt x="93" y="680"/>
                    </a:lnTo>
                    <a:lnTo>
                      <a:pt x="84" y="680"/>
                    </a:lnTo>
                    <a:lnTo>
                      <a:pt x="40" y="680"/>
                    </a:lnTo>
                    <a:lnTo>
                      <a:pt x="22" y="667"/>
                    </a:lnTo>
                    <a:lnTo>
                      <a:pt x="22" y="636"/>
                    </a:lnTo>
                    <a:lnTo>
                      <a:pt x="4" y="623"/>
                    </a:lnTo>
                    <a:lnTo>
                      <a:pt x="4" y="614"/>
                    </a:lnTo>
                    <a:lnTo>
                      <a:pt x="26" y="614"/>
                    </a:lnTo>
                    <a:lnTo>
                      <a:pt x="26" y="610"/>
                    </a:lnTo>
                    <a:lnTo>
                      <a:pt x="13" y="579"/>
                    </a:lnTo>
                    <a:lnTo>
                      <a:pt x="0" y="565"/>
                    </a:lnTo>
                    <a:lnTo>
                      <a:pt x="4" y="534"/>
                    </a:lnTo>
                    <a:lnTo>
                      <a:pt x="48" y="512"/>
                    </a:lnTo>
                    <a:lnTo>
                      <a:pt x="57" y="504"/>
                    </a:lnTo>
                    <a:lnTo>
                      <a:pt x="71" y="481"/>
                    </a:lnTo>
                    <a:lnTo>
                      <a:pt x="93" y="468"/>
                    </a:lnTo>
                    <a:lnTo>
                      <a:pt x="97" y="468"/>
                    </a:lnTo>
                    <a:lnTo>
                      <a:pt x="115" y="490"/>
                    </a:lnTo>
                    <a:lnTo>
                      <a:pt x="137" y="490"/>
                    </a:lnTo>
                    <a:lnTo>
                      <a:pt x="159" y="468"/>
                    </a:lnTo>
                    <a:lnTo>
                      <a:pt x="163" y="468"/>
                    </a:lnTo>
                    <a:lnTo>
                      <a:pt x="194" y="468"/>
                    </a:lnTo>
                    <a:lnTo>
                      <a:pt x="203" y="459"/>
                    </a:lnTo>
                    <a:lnTo>
                      <a:pt x="194" y="428"/>
                    </a:lnTo>
                    <a:lnTo>
                      <a:pt x="194" y="406"/>
                    </a:lnTo>
                    <a:lnTo>
                      <a:pt x="225" y="389"/>
                    </a:lnTo>
                    <a:lnTo>
                      <a:pt x="208" y="389"/>
                    </a:lnTo>
                    <a:lnTo>
                      <a:pt x="163" y="406"/>
                    </a:lnTo>
                    <a:lnTo>
                      <a:pt x="150" y="406"/>
                    </a:lnTo>
                    <a:lnTo>
                      <a:pt x="137" y="389"/>
                    </a:lnTo>
                    <a:lnTo>
                      <a:pt x="115" y="389"/>
                    </a:lnTo>
                    <a:lnTo>
                      <a:pt x="93" y="389"/>
                    </a:lnTo>
                    <a:lnTo>
                      <a:pt x="75" y="375"/>
                    </a:lnTo>
                    <a:lnTo>
                      <a:pt x="62" y="367"/>
                    </a:lnTo>
                    <a:lnTo>
                      <a:pt x="62" y="353"/>
                    </a:lnTo>
                    <a:lnTo>
                      <a:pt x="75" y="322"/>
                    </a:lnTo>
                    <a:lnTo>
                      <a:pt x="75" y="318"/>
                    </a:lnTo>
                    <a:lnTo>
                      <a:pt x="62" y="300"/>
                    </a:lnTo>
                    <a:lnTo>
                      <a:pt x="62" y="296"/>
                    </a:lnTo>
                    <a:lnTo>
                      <a:pt x="84" y="269"/>
                    </a:lnTo>
                    <a:lnTo>
                      <a:pt x="97" y="269"/>
                    </a:lnTo>
                    <a:lnTo>
                      <a:pt x="119" y="283"/>
                    </a:lnTo>
                    <a:lnTo>
                      <a:pt x="137" y="269"/>
                    </a:lnTo>
                    <a:lnTo>
                      <a:pt x="150" y="269"/>
                    </a:lnTo>
                    <a:lnTo>
                      <a:pt x="163" y="269"/>
                    </a:lnTo>
                    <a:lnTo>
                      <a:pt x="172" y="287"/>
                    </a:lnTo>
                    <a:lnTo>
                      <a:pt x="172" y="296"/>
                    </a:lnTo>
                    <a:lnTo>
                      <a:pt x="203" y="322"/>
                    </a:lnTo>
                    <a:lnTo>
                      <a:pt x="216" y="322"/>
                    </a:lnTo>
                    <a:lnTo>
                      <a:pt x="230" y="309"/>
                    </a:lnTo>
                    <a:lnTo>
                      <a:pt x="252" y="300"/>
                    </a:lnTo>
                    <a:lnTo>
                      <a:pt x="225" y="296"/>
                    </a:lnTo>
                    <a:lnTo>
                      <a:pt x="230" y="256"/>
                    </a:lnTo>
                    <a:lnTo>
                      <a:pt x="186" y="243"/>
                    </a:lnTo>
                    <a:lnTo>
                      <a:pt x="186" y="212"/>
                    </a:lnTo>
                    <a:lnTo>
                      <a:pt x="163" y="177"/>
                    </a:lnTo>
                    <a:lnTo>
                      <a:pt x="150" y="155"/>
                    </a:lnTo>
                    <a:lnTo>
                      <a:pt x="163" y="124"/>
                    </a:lnTo>
                    <a:lnTo>
                      <a:pt x="194" y="124"/>
                    </a:lnTo>
                    <a:lnTo>
                      <a:pt x="225" y="119"/>
                    </a:lnTo>
                    <a:lnTo>
                      <a:pt x="252" y="71"/>
                    </a:lnTo>
                    <a:lnTo>
                      <a:pt x="274" y="53"/>
                    </a:lnTo>
                    <a:lnTo>
                      <a:pt x="305" y="35"/>
                    </a:lnTo>
                    <a:lnTo>
                      <a:pt x="327" y="18"/>
                    </a:lnTo>
                    <a:lnTo>
                      <a:pt x="340" y="27"/>
                    </a:lnTo>
                    <a:lnTo>
                      <a:pt x="384" y="0"/>
                    </a:lnTo>
                    <a:lnTo>
                      <a:pt x="393" y="27"/>
                    </a:lnTo>
                    <a:lnTo>
                      <a:pt x="446" y="31"/>
                    </a:lnTo>
                    <a:lnTo>
                      <a:pt x="460" y="53"/>
                    </a:lnTo>
                    <a:lnTo>
                      <a:pt x="468" y="57"/>
                    </a:lnTo>
                    <a:lnTo>
                      <a:pt x="504" y="57"/>
                    </a:lnTo>
                    <a:lnTo>
                      <a:pt x="539" y="71"/>
                    </a:lnTo>
                    <a:lnTo>
                      <a:pt x="561" y="71"/>
                    </a:lnTo>
                    <a:lnTo>
                      <a:pt x="570" y="66"/>
                    </a:lnTo>
                    <a:lnTo>
                      <a:pt x="592" y="53"/>
                    </a:lnTo>
                    <a:lnTo>
                      <a:pt x="605" y="53"/>
                    </a:lnTo>
                    <a:lnTo>
                      <a:pt x="641" y="57"/>
                    </a:lnTo>
                    <a:lnTo>
                      <a:pt x="650" y="57"/>
                    </a:lnTo>
                    <a:lnTo>
                      <a:pt x="650" y="57"/>
                    </a:lnTo>
                    <a:lnTo>
                      <a:pt x="650" y="57"/>
                    </a:lnTo>
                    <a:close/>
                  </a:path>
                </a:pathLst>
              </a:custGeom>
              <a:solidFill>
                <a:srgbClr val="92D050"/>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8" name="Freeform 5"/>
              <p:cNvSpPr>
                <a:spLocks/>
              </p:cNvSpPr>
              <p:nvPr/>
            </p:nvSpPr>
            <p:spPr bwMode="auto">
              <a:xfrm>
                <a:off x="1265" y="4598"/>
                <a:ext cx="225" cy="53"/>
              </a:xfrm>
              <a:custGeom>
                <a:avLst/>
                <a:gdLst>
                  <a:gd name="T0" fmla="*/ 225 w 225"/>
                  <a:gd name="T1" fmla="*/ 17 h 53"/>
                  <a:gd name="T2" fmla="*/ 207 w 225"/>
                  <a:gd name="T3" fmla="*/ 0 h 53"/>
                  <a:gd name="T4" fmla="*/ 181 w 225"/>
                  <a:gd name="T5" fmla="*/ 4 h 53"/>
                  <a:gd name="T6" fmla="*/ 163 w 225"/>
                  <a:gd name="T7" fmla="*/ 0 h 53"/>
                  <a:gd name="T8" fmla="*/ 145 w 225"/>
                  <a:gd name="T9" fmla="*/ 4 h 53"/>
                  <a:gd name="T10" fmla="*/ 114 w 225"/>
                  <a:gd name="T11" fmla="*/ 22 h 53"/>
                  <a:gd name="T12" fmla="*/ 75 w 225"/>
                  <a:gd name="T13" fmla="*/ 26 h 53"/>
                  <a:gd name="T14" fmla="*/ 8 w 225"/>
                  <a:gd name="T15" fmla="*/ 26 h 53"/>
                  <a:gd name="T16" fmla="*/ 0 w 225"/>
                  <a:gd name="T17" fmla="*/ 35 h 53"/>
                  <a:gd name="T18" fmla="*/ 0 w 225"/>
                  <a:gd name="T19" fmla="*/ 39 h 53"/>
                  <a:gd name="T20" fmla="*/ 8 w 225"/>
                  <a:gd name="T21" fmla="*/ 48 h 53"/>
                  <a:gd name="T22" fmla="*/ 30 w 225"/>
                  <a:gd name="T23" fmla="*/ 48 h 53"/>
                  <a:gd name="T24" fmla="*/ 61 w 225"/>
                  <a:gd name="T25" fmla="*/ 53 h 53"/>
                  <a:gd name="T26" fmla="*/ 75 w 225"/>
                  <a:gd name="T27" fmla="*/ 53 h 53"/>
                  <a:gd name="T28" fmla="*/ 97 w 225"/>
                  <a:gd name="T29" fmla="*/ 48 h 53"/>
                  <a:gd name="T30" fmla="*/ 106 w 225"/>
                  <a:gd name="T31" fmla="*/ 48 h 53"/>
                  <a:gd name="T32" fmla="*/ 154 w 225"/>
                  <a:gd name="T33" fmla="*/ 48 h 53"/>
                  <a:gd name="T34" fmla="*/ 181 w 225"/>
                  <a:gd name="T35" fmla="*/ 39 h 53"/>
                  <a:gd name="T36" fmla="*/ 190 w 225"/>
                  <a:gd name="T37" fmla="*/ 39 h 53"/>
                  <a:gd name="T38" fmla="*/ 221 w 225"/>
                  <a:gd name="T39" fmla="*/ 39 h 53"/>
                  <a:gd name="T40" fmla="*/ 225 w 225"/>
                  <a:gd name="T41" fmla="*/ 30 h 53"/>
                  <a:gd name="T42" fmla="*/ 225 w 225"/>
                  <a:gd name="T43" fmla="*/ 17 h 53"/>
                  <a:gd name="T44" fmla="*/ 225 w 225"/>
                  <a:gd name="T45" fmla="*/ 17 h 53"/>
                  <a:gd name="T46" fmla="*/ 225 w 225"/>
                  <a:gd name="T47"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 h="53">
                    <a:moveTo>
                      <a:pt x="225" y="17"/>
                    </a:moveTo>
                    <a:lnTo>
                      <a:pt x="207" y="0"/>
                    </a:lnTo>
                    <a:lnTo>
                      <a:pt x="181" y="4"/>
                    </a:lnTo>
                    <a:lnTo>
                      <a:pt x="163" y="0"/>
                    </a:lnTo>
                    <a:lnTo>
                      <a:pt x="145" y="4"/>
                    </a:lnTo>
                    <a:lnTo>
                      <a:pt x="114" y="22"/>
                    </a:lnTo>
                    <a:lnTo>
                      <a:pt x="75" y="26"/>
                    </a:lnTo>
                    <a:lnTo>
                      <a:pt x="8" y="26"/>
                    </a:lnTo>
                    <a:lnTo>
                      <a:pt x="0" y="35"/>
                    </a:lnTo>
                    <a:lnTo>
                      <a:pt x="0" y="39"/>
                    </a:lnTo>
                    <a:lnTo>
                      <a:pt x="8" y="48"/>
                    </a:lnTo>
                    <a:lnTo>
                      <a:pt x="30" y="48"/>
                    </a:lnTo>
                    <a:lnTo>
                      <a:pt x="61" y="53"/>
                    </a:lnTo>
                    <a:lnTo>
                      <a:pt x="75" y="53"/>
                    </a:lnTo>
                    <a:lnTo>
                      <a:pt x="97" y="48"/>
                    </a:lnTo>
                    <a:lnTo>
                      <a:pt x="106" y="48"/>
                    </a:lnTo>
                    <a:lnTo>
                      <a:pt x="154" y="48"/>
                    </a:lnTo>
                    <a:lnTo>
                      <a:pt x="181" y="39"/>
                    </a:lnTo>
                    <a:lnTo>
                      <a:pt x="190" y="39"/>
                    </a:lnTo>
                    <a:lnTo>
                      <a:pt x="221" y="39"/>
                    </a:lnTo>
                    <a:lnTo>
                      <a:pt x="225" y="30"/>
                    </a:lnTo>
                    <a:lnTo>
                      <a:pt x="225" y="17"/>
                    </a:lnTo>
                    <a:lnTo>
                      <a:pt x="225" y="17"/>
                    </a:lnTo>
                    <a:lnTo>
                      <a:pt x="225" y="17"/>
                    </a:lnTo>
                    <a:close/>
                  </a:path>
                </a:pathLst>
              </a:custGeom>
              <a:solidFill>
                <a:srgbClr val="92D050"/>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9" name="Freeform 6"/>
              <p:cNvSpPr>
                <a:spLocks/>
              </p:cNvSpPr>
              <p:nvPr/>
            </p:nvSpPr>
            <p:spPr bwMode="auto">
              <a:xfrm>
                <a:off x="1786" y="4483"/>
                <a:ext cx="102" cy="110"/>
              </a:xfrm>
              <a:custGeom>
                <a:avLst/>
                <a:gdLst>
                  <a:gd name="T0" fmla="*/ 80 w 102"/>
                  <a:gd name="T1" fmla="*/ 0 h 110"/>
                  <a:gd name="T2" fmla="*/ 58 w 102"/>
                  <a:gd name="T3" fmla="*/ 13 h 110"/>
                  <a:gd name="T4" fmla="*/ 53 w 102"/>
                  <a:gd name="T5" fmla="*/ 44 h 110"/>
                  <a:gd name="T6" fmla="*/ 31 w 102"/>
                  <a:gd name="T7" fmla="*/ 57 h 110"/>
                  <a:gd name="T8" fmla="*/ 9 w 102"/>
                  <a:gd name="T9" fmla="*/ 57 h 110"/>
                  <a:gd name="T10" fmla="*/ 0 w 102"/>
                  <a:gd name="T11" fmla="*/ 70 h 110"/>
                  <a:gd name="T12" fmla="*/ 0 w 102"/>
                  <a:gd name="T13" fmla="*/ 88 h 110"/>
                  <a:gd name="T14" fmla="*/ 13 w 102"/>
                  <a:gd name="T15" fmla="*/ 110 h 110"/>
                  <a:gd name="T16" fmla="*/ 36 w 102"/>
                  <a:gd name="T17" fmla="*/ 101 h 110"/>
                  <a:gd name="T18" fmla="*/ 44 w 102"/>
                  <a:gd name="T19" fmla="*/ 88 h 110"/>
                  <a:gd name="T20" fmla="*/ 89 w 102"/>
                  <a:gd name="T21" fmla="*/ 70 h 110"/>
                  <a:gd name="T22" fmla="*/ 102 w 102"/>
                  <a:gd name="T23" fmla="*/ 48 h 110"/>
                  <a:gd name="T24" fmla="*/ 97 w 102"/>
                  <a:gd name="T25" fmla="*/ 35 h 110"/>
                  <a:gd name="T26" fmla="*/ 102 w 102"/>
                  <a:gd name="T27" fmla="*/ 13 h 110"/>
                  <a:gd name="T28" fmla="*/ 102 w 102"/>
                  <a:gd name="T29" fmla="*/ 0 h 110"/>
                  <a:gd name="T30" fmla="*/ 97 w 102"/>
                  <a:gd name="T31" fmla="*/ 0 h 110"/>
                  <a:gd name="T32" fmla="*/ 80 w 102"/>
                  <a:gd name="T33" fmla="*/ 0 h 110"/>
                  <a:gd name="T34" fmla="*/ 80 w 102"/>
                  <a:gd name="T35" fmla="*/ 0 h 110"/>
                  <a:gd name="T36" fmla="*/ 80 w 102"/>
                  <a:gd name="T3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10">
                    <a:moveTo>
                      <a:pt x="80" y="0"/>
                    </a:moveTo>
                    <a:lnTo>
                      <a:pt x="58" y="13"/>
                    </a:lnTo>
                    <a:lnTo>
                      <a:pt x="53" y="44"/>
                    </a:lnTo>
                    <a:lnTo>
                      <a:pt x="31" y="57"/>
                    </a:lnTo>
                    <a:lnTo>
                      <a:pt x="9" y="57"/>
                    </a:lnTo>
                    <a:lnTo>
                      <a:pt x="0" y="70"/>
                    </a:lnTo>
                    <a:lnTo>
                      <a:pt x="0" y="88"/>
                    </a:lnTo>
                    <a:lnTo>
                      <a:pt x="13" y="110"/>
                    </a:lnTo>
                    <a:lnTo>
                      <a:pt x="36" y="101"/>
                    </a:lnTo>
                    <a:lnTo>
                      <a:pt x="44" y="88"/>
                    </a:lnTo>
                    <a:lnTo>
                      <a:pt x="89" y="70"/>
                    </a:lnTo>
                    <a:lnTo>
                      <a:pt x="102" y="48"/>
                    </a:lnTo>
                    <a:lnTo>
                      <a:pt x="97" y="35"/>
                    </a:lnTo>
                    <a:lnTo>
                      <a:pt x="102" y="13"/>
                    </a:lnTo>
                    <a:lnTo>
                      <a:pt x="102" y="0"/>
                    </a:lnTo>
                    <a:lnTo>
                      <a:pt x="97" y="0"/>
                    </a:lnTo>
                    <a:lnTo>
                      <a:pt x="80" y="0"/>
                    </a:lnTo>
                    <a:lnTo>
                      <a:pt x="80" y="0"/>
                    </a:lnTo>
                    <a:lnTo>
                      <a:pt x="80" y="0"/>
                    </a:lnTo>
                    <a:close/>
                  </a:path>
                </a:pathLst>
              </a:custGeom>
              <a:solidFill>
                <a:srgbClr val="92D050"/>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0" name="Freeform 7"/>
              <p:cNvSpPr>
                <a:spLocks/>
              </p:cNvSpPr>
              <p:nvPr/>
            </p:nvSpPr>
            <p:spPr bwMode="auto">
              <a:xfrm>
                <a:off x="1318" y="4280"/>
                <a:ext cx="75" cy="39"/>
              </a:xfrm>
              <a:custGeom>
                <a:avLst/>
                <a:gdLst>
                  <a:gd name="T0" fmla="*/ 8 w 75"/>
                  <a:gd name="T1" fmla="*/ 0 h 39"/>
                  <a:gd name="T2" fmla="*/ 0 w 75"/>
                  <a:gd name="T3" fmla="*/ 13 h 39"/>
                  <a:gd name="T4" fmla="*/ 22 w 75"/>
                  <a:gd name="T5" fmla="*/ 35 h 39"/>
                  <a:gd name="T6" fmla="*/ 44 w 75"/>
                  <a:gd name="T7" fmla="*/ 39 h 39"/>
                  <a:gd name="T8" fmla="*/ 57 w 75"/>
                  <a:gd name="T9" fmla="*/ 39 h 39"/>
                  <a:gd name="T10" fmla="*/ 75 w 75"/>
                  <a:gd name="T11" fmla="*/ 22 h 39"/>
                  <a:gd name="T12" fmla="*/ 57 w 75"/>
                  <a:gd name="T13" fmla="*/ 4 h 39"/>
                  <a:gd name="T14" fmla="*/ 31 w 75"/>
                  <a:gd name="T15" fmla="*/ 4 h 39"/>
                  <a:gd name="T16" fmla="*/ 22 w 75"/>
                  <a:gd name="T17" fmla="*/ 0 h 39"/>
                  <a:gd name="T18" fmla="*/ 8 w 75"/>
                  <a:gd name="T19" fmla="*/ 0 h 39"/>
                  <a:gd name="T20" fmla="*/ 8 w 75"/>
                  <a:gd name="T21" fmla="*/ 0 h 39"/>
                  <a:gd name="T22" fmla="*/ 8 w 75"/>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39">
                    <a:moveTo>
                      <a:pt x="8" y="0"/>
                    </a:moveTo>
                    <a:lnTo>
                      <a:pt x="0" y="13"/>
                    </a:lnTo>
                    <a:lnTo>
                      <a:pt x="22" y="35"/>
                    </a:lnTo>
                    <a:lnTo>
                      <a:pt x="44" y="39"/>
                    </a:lnTo>
                    <a:lnTo>
                      <a:pt x="57" y="39"/>
                    </a:lnTo>
                    <a:lnTo>
                      <a:pt x="75" y="22"/>
                    </a:lnTo>
                    <a:lnTo>
                      <a:pt x="57" y="4"/>
                    </a:lnTo>
                    <a:lnTo>
                      <a:pt x="31" y="4"/>
                    </a:lnTo>
                    <a:lnTo>
                      <a:pt x="22" y="0"/>
                    </a:lnTo>
                    <a:lnTo>
                      <a:pt x="8" y="0"/>
                    </a:lnTo>
                    <a:lnTo>
                      <a:pt x="8" y="0"/>
                    </a:lnTo>
                    <a:lnTo>
                      <a:pt x="8" y="0"/>
                    </a:lnTo>
                    <a:close/>
                  </a:path>
                </a:pathLst>
              </a:custGeom>
              <a:solidFill>
                <a:srgbClr val="92D050"/>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1" name="Freeform 8"/>
              <p:cNvSpPr>
                <a:spLocks/>
              </p:cNvSpPr>
              <p:nvPr/>
            </p:nvSpPr>
            <p:spPr bwMode="auto">
              <a:xfrm>
                <a:off x="1331" y="4045"/>
                <a:ext cx="62" cy="62"/>
              </a:xfrm>
              <a:custGeom>
                <a:avLst/>
                <a:gdLst>
                  <a:gd name="T0" fmla="*/ 0 w 62"/>
                  <a:gd name="T1" fmla="*/ 0 h 62"/>
                  <a:gd name="T2" fmla="*/ 9 w 62"/>
                  <a:gd name="T3" fmla="*/ 23 h 62"/>
                  <a:gd name="T4" fmla="*/ 9 w 62"/>
                  <a:gd name="T5" fmla="*/ 40 h 62"/>
                  <a:gd name="T6" fmla="*/ 18 w 62"/>
                  <a:gd name="T7" fmla="*/ 49 h 62"/>
                  <a:gd name="T8" fmla="*/ 40 w 62"/>
                  <a:gd name="T9" fmla="*/ 49 h 62"/>
                  <a:gd name="T10" fmla="*/ 44 w 62"/>
                  <a:gd name="T11" fmla="*/ 62 h 62"/>
                  <a:gd name="T12" fmla="*/ 62 w 62"/>
                  <a:gd name="T13" fmla="*/ 49 h 62"/>
                  <a:gd name="T14" fmla="*/ 44 w 62"/>
                  <a:gd name="T15" fmla="*/ 31 h 62"/>
                  <a:gd name="T16" fmla="*/ 18 w 62"/>
                  <a:gd name="T17" fmla="*/ 0 h 62"/>
                  <a:gd name="T18" fmla="*/ 9 w 62"/>
                  <a:gd name="T19" fmla="*/ 0 h 62"/>
                  <a:gd name="T20" fmla="*/ 0 w 62"/>
                  <a:gd name="T21" fmla="*/ 0 h 62"/>
                  <a:gd name="T22" fmla="*/ 0 w 62"/>
                  <a:gd name="T23" fmla="*/ 0 h 62"/>
                  <a:gd name="T24" fmla="*/ 0 w 6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0" y="0"/>
                    </a:moveTo>
                    <a:lnTo>
                      <a:pt x="9" y="23"/>
                    </a:lnTo>
                    <a:lnTo>
                      <a:pt x="9" y="40"/>
                    </a:lnTo>
                    <a:lnTo>
                      <a:pt x="18" y="49"/>
                    </a:lnTo>
                    <a:lnTo>
                      <a:pt x="40" y="49"/>
                    </a:lnTo>
                    <a:lnTo>
                      <a:pt x="44" y="62"/>
                    </a:lnTo>
                    <a:lnTo>
                      <a:pt x="62" y="49"/>
                    </a:lnTo>
                    <a:lnTo>
                      <a:pt x="44" y="31"/>
                    </a:lnTo>
                    <a:lnTo>
                      <a:pt x="18" y="0"/>
                    </a:lnTo>
                    <a:lnTo>
                      <a:pt x="9" y="0"/>
                    </a:lnTo>
                    <a:lnTo>
                      <a:pt x="0" y="0"/>
                    </a:lnTo>
                    <a:lnTo>
                      <a:pt x="0" y="0"/>
                    </a:lnTo>
                    <a:lnTo>
                      <a:pt x="0" y="0"/>
                    </a:lnTo>
                    <a:close/>
                  </a:path>
                </a:pathLst>
              </a:custGeom>
              <a:solidFill>
                <a:srgbClr val="92D050"/>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2" name="Freeform 9"/>
              <p:cNvSpPr>
                <a:spLocks/>
              </p:cNvSpPr>
              <p:nvPr/>
            </p:nvSpPr>
            <p:spPr bwMode="auto">
              <a:xfrm>
                <a:off x="1070" y="4637"/>
                <a:ext cx="102" cy="31"/>
              </a:xfrm>
              <a:custGeom>
                <a:avLst/>
                <a:gdLst>
                  <a:gd name="T0" fmla="*/ 0 w 102"/>
                  <a:gd name="T1" fmla="*/ 14 h 31"/>
                  <a:gd name="T2" fmla="*/ 9 w 102"/>
                  <a:gd name="T3" fmla="*/ 22 h 31"/>
                  <a:gd name="T4" fmla="*/ 13 w 102"/>
                  <a:gd name="T5" fmla="*/ 31 h 31"/>
                  <a:gd name="T6" fmla="*/ 57 w 102"/>
                  <a:gd name="T7" fmla="*/ 31 h 31"/>
                  <a:gd name="T8" fmla="*/ 80 w 102"/>
                  <a:gd name="T9" fmla="*/ 31 h 31"/>
                  <a:gd name="T10" fmla="*/ 102 w 102"/>
                  <a:gd name="T11" fmla="*/ 22 h 31"/>
                  <a:gd name="T12" fmla="*/ 102 w 102"/>
                  <a:gd name="T13" fmla="*/ 14 h 31"/>
                  <a:gd name="T14" fmla="*/ 80 w 102"/>
                  <a:gd name="T15" fmla="*/ 0 h 31"/>
                  <a:gd name="T16" fmla="*/ 75 w 102"/>
                  <a:gd name="T17" fmla="*/ 0 h 31"/>
                  <a:gd name="T18" fmla="*/ 53 w 102"/>
                  <a:gd name="T19" fmla="*/ 14 h 31"/>
                  <a:gd name="T20" fmla="*/ 44 w 102"/>
                  <a:gd name="T21" fmla="*/ 14 h 31"/>
                  <a:gd name="T22" fmla="*/ 13 w 102"/>
                  <a:gd name="T23" fmla="*/ 9 h 31"/>
                  <a:gd name="T24" fmla="*/ 0 w 102"/>
                  <a:gd name="T25" fmla="*/ 14 h 31"/>
                  <a:gd name="T26" fmla="*/ 0 w 102"/>
                  <a:gd name="T27" fmla="*/ 14 h 31"/>
                  <a:gd name="T28" fmla="*/ 0 w 102"/>
                  <a:gd name="T29"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31">
                    <a:moveTo>
                      <a:pt x="0" y="14"/>
                    </a:moveTo>
                    <a:lnTo>
                      <a:pt x="9" y="22"/>
                    </a:lnTo>
                    <a:lnTo>
                      <a:pt x="13" y="31"/>
                    </a:lnTo>
                    <a:lnTo>
                      <a:pt x="57" y="31"/>
                    </a:lnTo>
                    <a:lnTo>
                      <a:pt x="80" y="31"/>
                    </a:lnTo>
                    <a:lnTo>
                      <a:pt x="102" y="22"/>
                    </a:lnTo>
                    <a:lnTo>
                      <a:pt x="102" y="14"/>
                    </a:lnTo>
                    <a:lnTo>
                      <a:pt x="80" y="0"/>
                    </a:lnTo>
                    <a:lnTo>
                      <a:pt x="75" y="0"/>
                    </a:lnTo>
                    <a:lnTo>
                      <a:pt x="53" y="14"/>
                    </a:lnTo>
                    <a:lnTo>
                      <a:pt x="44" y="14"/>
                    </a:lnTo>
                    <a:lnTo>
                      <a:pt x="13" y="9"/>
                    </a:lnTo>
                    <a:lnTo>
                      <a:pt x="0" y="14"/>
                    </a:lnTo>
                    <a:lnTo>
                      <a:pt x="0" y="14"/>
                    </a:lnTo>
                    <a:lnTo>
                      <a:pt x="0" y="14"/>
                    </a:lnTo>
                    <a:close/>
                  </a:path>
                </a:pathLst>
              </a:custGeom>
              <a:solidFill>
                <a:srgbClr val="92D050"/>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3" name="Freeform 10"/>
              <p:cNvSpPr>
                <a:spLocks/>
              </p:cNvSpPr>
              <p:nvPr/>
            </p:nvSpPr>
            <p:spPr bwMode="auto">
              <a:xfrm>
                <a:off x="641" y="4562"/>
                <a:ext cx="124" cy="36"/>
              </a:xfrm>
              <a:custGeom>
                <a:avLst/>
                <a:gdLst>
                  <a:gd name="T0" fmla="*/ 0 w 124"/>
                  <a:gd name="T1" fmla="*/ 9 h 36"/>
                  <a:gd name="T2" fmla="*/ 9 w 124"/>
                  <a:gd name="T3" fmla="*/ 13 h 36"/>
                  <a:gd name="T4" fmla="*/ 31 w 124"/>
                  <a:gd name="T5" fmla="*/ 22 h 36"/>
                  <a:gd name="T6" fmla="*/ 58 w 124"/>
                  <a:gd name="T7" fmla="*/ 22 h 36"/>
                  <a:gd name="T8" fmla="*/ 97 w 124"/>
                  <a:gd name="T9" fmla="*/ 31 h 36"/>
                  <a:gd name="T10" fmla="*/ 124 w 124"/>
                  <a:gd name="T11" fmla="*/ 36 h 36"/>
                  <a:gd name="T12" fmla="*/ 124 w 124"/>
                  <a:gd name="T13" fmla="*/ 31 h 36"/>
                  <a:gd name="T14" fmla="*/ 120 w 124"/>
                  <a:gd name="T15" fmla="*/ 22 h 36"/>
                  <a:gd name="T16" fmla="*/ 89 w 124"/>
                  <a:gd name="T17" fmla="*/ 13 h 36"/>
                  <a:gd name="T18" fmla="*/ 58 w 124"/>
                  <a:gd name="T19" fmla="*/ 0 h 36"/>
                  <a:gd name="T20" fmla="*/ 44 w 124"/>
                  <a:gd name="T21" fmla="*/ 0 h 36"/>
                  <a:gd name="T22" fmla="*/ 9 w 124"/>
                  <a:gd name="T23" fmla="*/ 0 h 36"/>
                  <a:gd name="T24" fmla="*/ 0 w 124"/>
                  <a:gd name="T25" fmla="*/ 9 h 36"/>
                  <a:gd name="T26" fmla="*/ 0 w 124"/>
                  <a:gd name="T27" fmla="*/ 9 h 36"/>
                  <a:gd name="T28" fmla="*/ 0 w 124"/>
                  <a:gd name="T29"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36">
                    <a:moveTo>
                      <a:pt x="0" y="9"/>
                    </a:moveTo>
                    <a:lnTo>
                      <a:pt x="9" y="13"/>
                    </a:lnTo>
                    <a:lnTo>
                      <a:pt x="31" y="22"/>
                    </a:lnTo>
                    <a:lnTo>
                      <a:pt x="58" y="22"/>
                    </a:lnTo>
                    <a:lnTo>
                      <a:pt x="97" y="31"/>
                    </a:lnTo>
                    <a:lnTo>
                      <a:pt x="124" y="36"/>
                    </a:lnTo>
                    <a:lnTo>
                      <a:pt x="124" y="31"/>
                    </a:lnTo>
                    <a:lnTo>
                      <a:pt x="120" y="22"/>
                    </a:lnTo>
                    <a:lnTo>
                      <a:pt x="89" y="13"/>
                    </a:lnTo>
                    <a:lnTo>
                      <a:pt x="58" y="0"/>
                    </a:lnTo>
                    <a:lnTo>
                      <a:pt x="44" y="0"/>
                    </a:lnTo>
                    <a:lnTo>
                      <a:pt x="9" y="0"/>
                    </a:lnTo>
                    <a:lnTo>
                      <a:pt x="0" y="9"/>
                    </a:lnTo>
                    <a:lnTo>
                      <a:pt x="0" y="9"/>
                    </a:lnTo>
                    <a:lnTo>
                      <a:pt x="0" y="9"/>
                    </a:lnTo>
                    <a:close/>
                  </a:path>
                </a:pathLst>
              </a:custGeom>
              <a:solidFill>
                <a:srgbClr val="92D050"/>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4" name="Freeform 11"/>
              <p:cNvSpPr>
                <a:spLocks/>
              </p:cNvSpPr>
              <p:nvPr/>
            </p:nvSpPr>
            <p:spPr bwMode="auto">
              <a:xfrm>
                <a:off x="548" y="4549"/>
                <a:ext cx="45" cy="26"/>
              </a:xfrm>
              <a:custGeom>
                <a:avLst/>
                <a:gdLst>
                  <a:gd name="T0" fmla="*/ 0 w 45"/>
                  <a:gd name="T1" fmla="*/ 4 h 26"/>
                  <a:gd name="T2" fmla="*/ 9 w 45"/>
                  <a:gd name="T3" fmla="*/ 22 h 26"/>
                  <a:gd name="T4" fmla="*/ 14 w 45"/>
                  <a:gd name="T5" fmla="*/ 26 h 26"/>
                  <a:gd name="T6" fmla="*/ 27 w 45"/>
                  <a:gd name="T7" fmla="*/ 22 h 26"/>
                  <a:gd name="T8" fmla="*/ 45 w 45"/>
                  <a:gd name="T9" fmla="*/ 22 h 26"/>
                  <a:gd name="T10" fmla="*/ 45 w 45"/>
                  <a:gd name="T11" fmla="*/ 13 h 26"/>
                  <a:gd name="T12" fmla="*/ 27 w 45"/>
                  <a:gd name="T13" fmla="*/ 0 h 26"/>
                  <a:gd name="T14" fmla="*/ 9 w 45"/>
                  <a:gd name="T15" fmla="*/ 0 h 26"/>
                  <a:gd name="T16" fmla="*/ 0 w 45"/>
                  <a:gd name="T17" fmla="*/ 4 h 26"/>
                  <a:gd name="T18" fmla="*/ 0 w 45"/>
                  <a:gd name="T19" fmla="*/ 4 h 26"/>
                  <a:gd name="T20" fmla="*/ 0 w 45"/>
                  <a:gd name="T21"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6">
                    <a:moveTo>
                      <a:pt x="0" y="4"/>
                    </a:moveTo>
                    <a:lnTo>
                      <a:pt x="9" y="22"/>
                    </a:lnTo>
                    <a:lnTo>
                      <a:pt x="14" y="26"/>
                    </a:lnTo>
                    <a:lnTo>
                      <a:pt x="27" y="22"/>
                    </a:lnTo>
                    <a:lnTo>
                      <a:pt x="45" y="22"/>
                    </a:lnTo>
                    <a:lnTo>
                      <a:pt x="45" y="13"/>
                    </a:lnTo>
                    <a:lnTo>
                      <a:pt x="27" y="0"/>
                    </a:lnTo>
                    <a:lnTo>
                      <a:pt x="9" y="0"/>
                    </a:lnTo>
                    <a:lnTo>
                      <a:pt x="0" y="4"/>
                    </a:lnTo>
                    <a:lnTo>
                      <a:pt x="0" y="4"/>
                    </a:lnTo>
                    <a:lnTo>
                      <a:pt x="0" y="4"/>
                    </a:lnTo>
                    <a:close/>
                  </a:path>
                </a:pathLst>
              </a:custGeom>
              <a:solidFill>
                <a:srgbClr val="92D050"/>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5" name="Freeform 12"/>
              <p:cNvSpPr>
                <a:spLocks/>
              </p:cNvSpPr>
              <p:nvPr/>
            </p:nvSpPr>
            <p:spPr bwMode="auto">
              <a:xfrm>
                <a:off x="363" y="4465"/>
                <a:ext cx="31" cy="22"/>
              </a:xfrm>
              <a:custGeom>
                <a:avLst/>
                <a:gdLst>
                  <a:gd name="T0" fmla="*/ 0 w 31"/>
                  <a:gd name="T1" fmla="*/ 9 h 22"/>
                  <a:gd name="T2" fmla="*/ 0 w 31"/>
                  <a:gd name="T3" fmla="*/ 18 h 22"/>
                  <a:gd name="T4" fmla="*/ 17 w 31"/>
                  <a:gd name="T5" fmla="*/ 22 h 22"/>
                  <a:gd name="T6" fmla="*/ 22 w 31"/>
                  <a:gd name="T7" fmla="*/ 22 h 22"/>
                  <a:gd name="T8" fmla="*/ 31 w 31"/>
                  <a:gd name="T9" fmla="*/ 18 h 22"/>
                  <a:gd name="T10" fmla="*/ 31 w 31"/>
                  <a:gd name="T11" fmla="*/ 9 h 22"/>
                  <a:gd name="T12" fmla="*/ 17 w 31"/>
                  <a:gd name="T13" fmla="*/ 0 h 22"/>
                  <a:gd name="T14" fmla="*/ 8 w 31"/>
                  <a:gd name="T15" fmla="*/ 0 h 22"/>
                  <a:gd name="T16" fmla="*/ 0 w 31"/>
                  <a:gd name="T17" fmla="*/ 9 h 22"/>
                  <a:gd name="T18" fmla="*/ 0 w 31"/>
                  <a:gd name="T19" fmla="*/ 9 h 22"/>
                  <a:gd name="T20" fmla="*/ 0 w 31"/>
                  <a:gd name="T2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2">
                    <a:moveTo>
                      <a:pt x="0" y="9"/>
                    </a:moveTo>
                    <a:lnTo>
                      <a:pt x="0" y="18"/>
                    </a:lnTo>
                    <a:lnTo>
                      <a:pt x="17" y="22"/>
                    </a:lnTo>
                    <a:lnTo>
                      <a:pt x="22" y="22"/>
                    </a:lnTo>
                    <a:lnTo>
                      <a:pt x="31" y="18"/>
                    </a:lnTo>
                    <a:lnTo>
                      <a:pt x="31" y="9"/>
                    </a:lnTo>
                    <a:lnTo>
                      <a:pt x="17" y="0"/>
                    </a:lnTo>
                    <a:lnTo>
                      <a:pt x="8" y="0"/>
                    </a:lnTo>
                    <a:lnTo>
                      <a:pt x="0" y="9"/>
                    </a:lnTo>
                    <a:lnTo>
                      <a:pt x="0" y="9"/>
                    </a:lnTo>
                    <a:lnTo>
                      <a:pt x="0" y="9"/>
                    </a:lnTo>
                    <a:close/>
                  </a:path>
                </a:pathLst>
              </a:custGeom>
              <a:solidFill>
                <a:srgbClr val="92D050"/>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6" name="Freeform 13"/>
              <p:cNvSpPr>
                <a:spLocks/>
              </p:cNvSpPr>
              <p:nvPr/>
            </p:nvSpPr>
            <p:spPr bwMode="auto">
              <a:xfrm>
                <a:off x="53" y="4204"/>
                <a:ext cx="66" cy="45"/>
              </a:xfrm>
              <a:custGeom>
                <a:avLst/>
                <a:gdLst>
                  <a:gd name="T0" fmla="*/ 0 w 66"/>
                  <a:gd name="T1" fmla="*/ 14 h 45"/>
                  <a:gd name="T2" fmla="*/ 22 w 66"/>
                  <a:gd name="T3" fmla="*/ 31 h 45"/>
                  <a:gd name="T4" fmla="*/ 53 w 66"/>
                  <a:gd name="T5" fmla="*/ 45 h 45"/>
                  <a:gd name="T6" fmla="*/ 58 w 66"/>
                  <a:gd name="T7" fmla="*/ 45 h 45"/>
                  <a:gd name="T8" fmla="*/ 66 w 66"/>
                  <a:gd name="T9" fmla="*/ 36 h 45"/>
                  <a:gd name="T10" fmla="*/ 66 w 66"/>
                  <a:gd name="T11" fmla="*/ 23 h 45"/>
                  <a:gd name="T12" fmla="*/ 53 w 66"/>
                  <a:gd name="T13" fmla="*/ 5 h 45"/>
                  <a:gd name="T14" fmla="*/ 31 w 66"/>
                  <a:gd name="T15" fmla="*/ 5 h 45"/>
                  <a:gd name="T16" fmla="*/ 13 w 66"/>
                  <a:gd name="T17" fmla="*/ 0 h 45"/>
                  <a:gd name="T18" fmla="*/ 9 w 66"/>
                  <a:gd name="T19" fmla="*/ 5 h 45"/>
                  <a:gd name="T20" fmla="*/ 0 w 66"/>
                  <a:gd name="T21" fmla="*/ 14 h 45"/>
                  <a:gd name="T22" fmla="*/ 0 w 66"/>
                  <a:gd name="T23" fmla="*/ 14 h 45"/>
                  <a:gd name="T24" fmla="*/ 0 w 66"/>
                  <a:gd name="T25"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45">
                    <a:moveTo>
                      <a:pt x="0" y="14"/>
                    </a:moveTo>
                    <a:lnTo>
                      <a:pt x="22" y="31"/>
                    </a:lnTo>
                    <a:lnTo>
                      <a:pt x="53" y="45"/>
                    </a:lnTo>
                    <a:lnTo>
                      <a:pt x="58" y="45"/>
                    </a:lnTo>
                    <a:lnTo>
                      <a:pt x="66" y="36"/>
                    </a:lnTo>
                    <a:lnTo>
                      <a:pt x="66" y="23"/>
                    </a:lnTo>
                    <a:lnTo>
                      <a:pt x="53" y="5"/>
                    </a:lnTo>
                    <a:lnTo>
                      <a:pt x="31" y="5"/>
                    </a:lnTo>
                    <a:lnTo>
                      <a:pt x="13" y="0"/>
                    </a:lnTo>
                    <a:lnTo>
                      <a:pt x="9" y="5"/>
                    </a:lnTo>
                    <a:lnTo>
                      <a:pt x="0" y="14"/>
                    </a:lnTo>
                    <a:lnTo>
                      <a:pt x="0" y="14"/>
                    </a:lnTo>
                    <a:lnTo>
                      <a:pt x="0" y="14"/>
                    </a:lnTo>
                    <a:close/>
                  </a:path>
                </a:pathLst>
              </a:custGeom>
              <a:solidFill>
                <a:srgbClr val="92D050"/>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8"/>
            <p:cNvGrpSpPr>
              <a:grpSpLocks/>
            </p:cNvGrpSpPr>
            <p:nvPr/>
          </p:nvGrpSpPr>
          <p:grpSpPr bwMode="auto">
            <a:xfrm>
              <a:off x="343846" y="4482295"/>
              <a:ext cx="1116588" cy="672978"/>
              <a:chOff x="386" y="2848"/>
              <a:chExt cx="705" cy="416"/>
            </a:xfrm>
            <a:solidFill>
              <a:srgbClr val="E46C0A"/>
            </a:solidFill>
          </p:grpSpPr>
          <p:sp>
            <p:nvSpPr>
              <p:cNvPr id="158" name="Freeform 15"/>
              <p:cNvSpPr>
                <a:spLocks/>
              </p:cNvSpPr>
              <p:nvPr/>
            </p:nvSpPr>
            <p:spPr bwMode="auto">
              <a:xfrm>
                <a:off x="947" y="3079"/>
                <a:ext cx="144" cy="185"/>
              </a:xfrm>
              <a:custGeom>
                <a:avLst/>
                <a:gdLst>
                  <a:gd name="T0" fmla="*/ 22 w 190"/>
                  <a:gd name="T1" fmla="*/ 14 h 243"/>
                  <a:gd name="T2" fmla="*/ 31 w 190"/>
                  <a:gd name="T3" fmla="*/ 36 h 243"/>
                  <a:gd name="T4" fmla="*/ 31 w 190"/>
                  <a:gd name="T5" fmla="*/ 58 h 243"/>
                  <a:gd name="T6" fmla="*/ 9 w 190"/>
                  <a:gd name="T7" fmla="*/ 71 h 243"/>
                  <a:gd name="T8" fmla="*/ 0 w 190"/>
                  <a:gd name="T9" fmla="*/ 84 h 243"/>
                  <a:gd name="T10" fmla="*/ 0 w 190"/>
                  <a:gd name="T11" fmla="*/ 106 h 243"/>
                  <a:gd name="T12" fmla="*/ 13 w 190"/>
                  <a:gd name="T13" fmla="*/ 115 h 243"/>
                  <a:gd name="T14" fmla="*/ 13 w 190"/>
                  <a:gd name="T15" fmla="*/ 137 h 243"/>
                  <a:gd name="T16" fmla="*/ 9 w 190"/>
                  <a:gd name="T17" fmla="*/ 190 h 243"/>
                  <a:gd name="T18" fmla="*/ 9 w 190"/>
                  <a:gd name="T19" fmla="*/ 199 h 243"/>
                  <a:gd name="T20" fmla="*/ 44 w 190"/>
                  <a:gd name="T21" fmla="*/ 221 h 243"/>
                  <a:gd name="T22" fmla="*/ 66 w 190"/>
                  <a:gd name="T23" fmla="*/ 243 h 243"/>
                  <a:gd name="T24" fmla="*/ 80 w 190"/>
                  <a:gd name="T25" fmla="*/ 212 h 243"/>
                  <a:gd name="T26" fmla="*/ 111 w 190"/>
                  <a:gd name="T27" fmla="*/ 181 h 243"/>
                  <a:gd name="T28" fmla="*/ 168 w 190"/>
                  <a:gd name="T29" fmla="*/ 146 h 243"/>
                  <a:gd name="T30" fmla="*/ 190 w 190"/>
                  <a:gd name="T31" fmla="*/ 128 h 243"/>
                  <a:gd name="T32" fmla="*/ 190 w 190"/>
                  <a:gd name="T33" fmla="*/ 124 h 243"/>
                  <a:gd name="T34" fmla="*/ 177 w 190"/>
                  <a:gd name="T35" fmla="*/ 93 h 243"/>
                  <a:gd name="T36" fmla="*/ 164 w 190"/>
                  <a:gd name="T37" fmla="*/ 80 h 243"/>
                  <a:gd name="T38" fmla="*/ 164 w 190"/>
                  <a:gd name="T39" fmla="*/ 62 h 243"/>
                  <a:gd name="T40" fmla="*/ 128 w 190"/>
                  <a:gd name="T41" fmla="*/ 36 h 243"/>
                  <a:gd name="T42" fmla="*/ 89 w 190"/>
                  <a:gd name="T43" fmla="*/ 14 h 243"/>
                  <a:gd name="T44" fmla="*/ 36 w 190"/>
                  <a:gd name="T45" fmla="*/ 0 h 243"/>
                  <a:gd name="T46" fmla="*/ 22 w 190"/>
                  <a:gd name="T47" fmla="*/ 14 h 243"/>
                  <a:gd name="T48" fmla="*/ 22 w 190"/>
                  <a:gd name="T49" fmla="*/ 14 h 243"/>
                  <a:gd name="T50" fmla="*/ 22 w 190"/>
                  <a:gd name="T51" fmla="*/ 1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0" h="243">
                    <a:moveTo>
                      <a:pt x="22" y="14"/>
                    </a:moveTo>
                    <a:lnTo>
                      <a:pt x="31" y="36"/>
                    </a:lnTo>
                    <a:lnTo>
                      <a:pt x="31" y="58"/>
                    </a:lnTo>
                    <a:lnTo>
                      <a:pt x="9" y="71"/>
                    </a:lnTo>
                    <a:lnTo>
                      <a:pt x="0" y="84"/>
                    </a:lnTo>
                    <a:lnTo>
                      <a:pt x="0" y="106"/>
                    </a:lnTo>
                    <a:lnTo>
                      <a:pt x="13" y="115"/>
                    </a:lnTo>
                    <a:lnTo>
                      <a:pt x="13" y="137"/>
                    </a:lnTo>
                    <a:lnTo>
                      <a:pt x="9" y="190"/>
                    </a:lnTo>
                    <a:lnTo>
                      <a:pt x="9" y="199"/>
                    </a:lnTo>
                    <a:lnTo>
                      <a:pt x="44" y="221"/>
                    </a:lnTo>
                    <a:lnTo>
                      <a:pt x="66" y="243"/>
                    </a:lnTo>
                    <a:lnTo>
                      <a:pt x="80" y="212"/>
                    </a:lnTo>
                    <a:lnTo>
                      <a:pt x="111" y="181"/>
                    </a:lnTo>
                    <a:lnTo>
                      <a:pt x="168" y="146"/>
                    </a:lnTo>
                    <a:lnTo>
                      <a:pt x="190" y="128"/>
                    </a:lnTo>
                    <a:lnTo>
                      <a:pt x="190" y="124"/>
                    </a:lnTo>
                    <a:lnTo>
                      <a:pt x="177" y="93"/>
                    </a:lnTo>
                    <a:lnTo>
                      <a:pt x="164" y="80"/>
                    </a:lnTo>
                    <a:lnTo>
                      <a:pt x="164" y="62"/>
                    </a:lnTo>
                    <a:lnTo>
                      <a:pt x="128" y="36"/>
                    </a:lnTo>
                    <a:lnTo>
                      <a:pt x="89" y="14"/>
                    </a:lnTo>
                    <a:lnTo>
                      <a:pt x="36" y="0"/>
                    </a:lnTo>
                    <a:lnTo>
                      <a:pt x="22" y="14"/>
                    </a:lnTo>
                    <a:lnTo>
                      <a:pt x="22" y="14"/>
                    </a:lnTo>
                    <a:lnTo>
                      <a:pt x="22" y="14"/>
                    </a:lnTo>
                    <a:close/>
                  </a:path>
                </a:pathLst>
              </a:custGeom>
              <a:solidFill>
                <a:srgbClr val="005482"/>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9" name="Freeform 16"/>
              <p:cNvSpPr>
                <a:spLocks/>
              </p:cNvSpPr>
              <p:nvPr/>
            </p:nvSpPr>
            <p:spPr bwMode="auto">
              <a:xfrm>
                <a:off x="863" y="2982"/>
                <a:ext cx="84" cy="57"/>
              </a:xfrm>
              <a:custGeom>
                <a:avLst/>
                <a:gdLst>
                  <a:gd name="T0" fmla="*/ 0 w 110"/>
                  <a:gd name="T1" fmla="*/ 22 h 75"/>
                  <a:gd name="T2" fmla="*/ 26 w 110"/>
                  <a:gd name="T3" fmla="*/ 31 h 75"/>
                  <a:gd name="T4" fmla="*/ 35 w 110"/>
                  <a:gd name="T5" fmla="*/ 44 h 75"/>
                  <a:gd name="T6" fmla="*/ 53 w 110"/>
                  <a:gd name="T7" fmla="*/ 66 h 75"/>
                  <a:gd name="T8" fmla="*/ 66 w 110"/>
                  <a:gd name="T9" fmla="*/ 75 h 75"/>
                  <a:gd name="T10" fmla="*/ 97 w 110"/>
                  <a:gd name="T11" fmla="*/ 58 h 75"/>
                  <a:gd name="T12" fmla="*/ 101 w 110"/>
                  <a:gd name="T13" fmla="*/ 53 h 75"/>
                  <a:gd name="T14" fmla="*/ 110 w 110"/>
                  <a:gd name="T15" fmla="*/ 40 h 75"/>
                  <a:gd name="T16" fmla="*/ 79 w 110"/>
                  <a:gd name="T17" fmla="*/ 18 h 75"/>
                  <a:gd name="T18" fmla="*/ 57 w 110"/>
                  <a:gd name="T19" fmla="*/ 9 h 75"/>
                  <a:gd name="T20" fmla="*/ 35 w 110"/>
                  <a:gd name="T21" fmla="*/ 9 h 75"/>
                  <a:gd name="T22" fmla="*/ 22 w 110"/>
                  <a:gd name="T23" fmla="*/ 0 h 75"/>
                  <a:gd name="T24" fmla="*/ 13 w 110"/>
                  <a:gd name="T25" fmla="*/ 0 h 75"/>
                  <a:gd name="T26" fmla="*/ 8 w 110"/>
                  <a:gd name="T27" fmla="*/ 9 h 75"/>
                  <a:gd name="T28" fmla="*/ 0 w 110"/>
                  <a:gd name="T29" fmla="*/ 22 h 75"/>
                  <a:gd name="T30" fmla="*/ 0 w 110"/>
                  <a:gd name="T31" fmla="*/ 22 h 75"/>
                  <a:gd name="T32" fmla="*/ 0 w 110"/>
                  <a:gd name="T33" fmla="*/ 2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75">
                    <a:moveTo>
                      <a:pt x="0" y="22"/>
                    </a:moveTo>
                    <a:lnTo>
                      <a:pt x="26" y="31"/>
                    </a:lnTo>
                    <a:lnTo>
                      <a:pt x="35" y="44"/>
                    </a:lnTo>
                    <a:lnTo>
                      <a:pt x="53" y="66"/>
                    </a:lnTo>
                    <a:lnTo>
                      <a:pt x="66" y="75"/>
                    </a:lnTo>
                    <a:lnTo>
                      <a:pt x="97" y="58"/>
                    </a:lnTo>
                    <a:lnTo>
                      <a:pt x="101" y="53"/>
                    </a:lnTo>
                    <a:lnTo>
                      <a:pt x="110" y="40"/>
                    </a:lnTo>
                    <a:lnTo>
                      <a:pt x="79" y="18"/>
                    </a:lnTo>
                    <a:lnTo>
                      <a:pt x="57" y="9"/>
                    </a:lnTo>
                    <a:lnTo>
                      <a:pt x="35" y="9"/>
                    </a:lnTo>
                    <a:lnTo>
                      <a:pt x="22" y="0"/>
                    </a:lnTo>
                    <a:lnTo>
                      <a:pt x="13" y="0"/>
                    </a:lnTo>
                    <a:lnTo>
                      <a:pt x="8" y="9"/>
                    </a:lnTo>
                    <a:lnTo>
                      <a:pt x="0" y="22"/>
                    </a:lnTo>
                    <a:lnTo>
                      <a:pt x="0" y="22"/>
                    </a:lnTo>
                    <a:lnTo>
                      <a:pt x="0" y="22"/>
                    </a:lnTo>
                    <a:close/>
                  </a:path>
                </a:pathLst>
              </a:custGeom>
              <a:solidFill>
                <a:srgbClr val="005482"/>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0" name="Freeform 17"/>
              <p:cNvSpPr>
                <a:spLocks/>
              </p:cNvSpPr>
              <p:nvPr/>
            </p:nvSpPr>
            <p:spPr bwMode="auto">
              <a:xfrm>
                <a:off x="863" y="3039"/>
                <a:ext cx="27" cy="20"/>
              </a:xfrm>
              <a:custGeom>
                <a:avLst/>
                <a:gdLst>
                  <a:gd name="T0" fmla="*/ 26 w 35"/>
                  <a:gd name="T1" fmla="*/ 0 h 27"/>
                  <a:gd name="T2" fmla="*/ 13 w 35"/>
                  <a:gd name="T3" fmla="*/ 0 h 27"/>
                  <a:gd name="T4" fmla="*/ 8 w 35"/>
                  <a:gd name="T5" fmla="*/ 5 h 27"/>
                  <a:gd name="T6" fmla="*/ 0 w 35"/>
                  <a:gd name="T7" fmla="*/ 14 h 27"/>
                  <a:gd name="T8" fmla="*/ 0 w 35"/>
                  <a:gd name="T9" fmla="*/ 27 h 27"/>
                  <a:gd name="T10" fmla="*/ 13 w 35"/>
                  <a:gd name="T11" fmla="*/ 22 h 27"/>
                  <a:gd name="T12" fmla="*/ 26 w 35"/>
                  <a:gd name="T13" fmla="*/ 22 h 27"/>
                  <a:gd name="T14" fmla="*/ 35 w 35"/>
                  <a:gd name="T15" fmla="*/ 22 h 27"/>
                  <a:gd name="T16" fmla="*/ 35 w 35"/>
                  <a:gd name="T17" fmla="*/ 14 h 27"/>
                  <a:gd name="T18" fmla="*/ 26 w 35"/>
                  <a:gd name="T19" fmla="*/ 0 h 27"/>
                  <a:gd name="T20" fmla="*/ 26 w 35"/>
                  <a:gd name="T21" fmla="*/ 0 h 27"/>
                  <a:gd name="T22" fmla="*/ 26 w 35"/>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7">
                    <a:moveTo>
                      <a:pt x="26" y="0"/>
                    </a:moveTo>
                    <a:lnTo>
                      <a:pt x="13" y="0"/>
                    </a:lnTo>
                    <a:lnTo>
                      <a:pt x="8" y="5"/>
                    </a:lnTo>
                    <a:lnTo>
                      <a:pt x="0" y="14"/>
                    </a:lnTo>
                    <a:lnTo>
                      <a:pt x="0" y="27"/>
                    </a:lnTo>
                    <a:lnTo>
                      <a:pt x="13" y="22"/>
                    </a:lnTo>
                    <a:lnTo>
                      <a:pt x="26" y="22"/>
                    </a:lnTo>
                    <a:lnTo>
                      <a:pt x="35" y="22"/>
                    </a:lnTo>
                    <a:lnTo>
                      <a:pt x="35" y="14"/>
                    </a:lnTo>
                    <a:lnTo>
                      <a:pt x="26" y="0"/>
                    </a:lnTo>
                    <a:lnTo>
                      <a:pt x="26" y="0"/>
                    </a:lnTo>
                    <a:lnTo>
                      <a:pt x="26" y="0"/>
                    </a:lnTo>
                    <a:close/>
                  </a:path>
                </a:pathLst>
              </a:custGeom>
              <a:solidFill>
                <a:srgbClr val="005482"/>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1" name="Freeform 18"/>
              <p:cNvSpPr>
                <a:spLocks/>
              </p:cNvSpPr>
              <p:nvPr/>
            </p:nvSpPr>
            <p:spPr bwMode="auto">
              <a:xfrm>
                <a:off x="816" y="2996"/>
                <a:ext cx="33" cy="30"/>
              </a:xfrm>
              <a:custGeom>
                <a:avLst/>
                <a:gdLst>
                  <a:gd name="T0" fmla="*/ 0 w 44"/>
                  <a:gd name="T1" fmla="*/ 4 h 40"/>
                  <a:gd name="T2" fmla="*/ 0 w 44"/>
                  <a:gd name="T3" fmla="*/ 13 h 40"/>
                  <a:gd name="T4" fmla="*/ 9 w 44"/>
                  <a:gd name="T5" fmla="*/ 22 h 40"/>
                  <a:gd name="T6" fmla="*/ 17 w 44"/>
                  <a:gd name="T7" fmla="*/ 35 h 40"/>
                  <a:gd name="T8" fmla="*/ 31 w 44"/>
                  <a:gd name="T9" fmla="*/ 40 h 40"/>
                  <a:gd name="T10" fmla="*/ 44 w 44"/>
                  <a:gd name="T11" fmla="*/ 40 h 40"/>
                  <a:gd name="T12" fmla="*/ 44 w 44"/>
                  <a:gd name="T13" fmla="*/ 26 h 40"/>
                  <a:gd name="T14" fmla="*/ 44 w 44"/>
                  <a:gd name="T15" fmla="*/ 22 h 40"/>
                  <a:gd name="T16" fmla="*/ 40 w 44"/>
                  <a:gd name="T17" fmla="*/ 4 h 40"/>
                  <a:gd name="T18" fmla="*/ 17 w 44"/>
                  <a:gd name="T19" fmla="*/ 0 h 40"/>
                  <a:gd name="T20" fmla="*/ 0 w 44"/>
                  <a:gd name="T21" fmla="*/ 4 h 40"/>
                  <a:gd name="T22" fmla="*/ 0 w 44"/>
                  <a:gd name="T23" fmla="*/ 4 h 40"/>
                  <a:gd name="T24" fmla="*/ 0 w 44"/>
                  <a:gd name="T25"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0">
                    <a:moveTo>
                      <a:pt x="0" y="4"/>
                    </a:moveTo>
                    <a:lnTo>
                      <a:pt x="0" y="13"/>
                    </a:lnTo>
                    <a:lnTo>
                      <a:pt x="9" y="22"/>
                    </a:lnTo>
                    <a:lnTo>
                      <a:pt x="17" y="35"/>
                    </a:lnTo>
                    <a:lnTo>
                      <a:pt x="31" y="40"/>
                    </a:lnTo>
                    <a:lnTo>
                      <a:pt x="44" y="40"/>
                    </a:lnTo>
                    <a:lnTo>
                      <a:pt x="44" y="26"/>
                    </a:lnTo>
                    <a:lnTo>
                      <a:pt x="44" y="22"/>
                    </a:lnTo>
                    <a:lnTo>
                      <a:pt x="40" y="4"/>
                    </a:lnTo>
                    <a:lnTo>
                      <a:pt x="17" y="0"/>
                    </a:lnTo>
                    <a:lnTo>
                      <a:pt x="0" y="4"/>
                    </a:lnTo>
                    <a:lnTo>
                      <a:pt x="0" y="4"/>
                    </a:lnTo>
                    <a:lnTo>
                      <a:pt x="0" y="4"/>
                    </a:lnTo>
                    <a:close/>
                  </a:path>
                </a:pathLst>
              </a:custGeom>
              <a:solidFill>
                <a:srgbClr val="005482"/>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2" name="Freeform 19"/>
              <p:cNvSpPr>
                <a:spLocks/>
              </p:cNvSpPr>
              <p:nvPr/>
            </p:nvSpPr>
            <p:spPr bwMode="auto">
              <a:xfrm>
                <a:off x="776" y="2962"/>
                <a:ext cx="87" cy="34"/>
              </a:xfrm>
              <a:custGeom>
                <a:avLst/>
                <a:gdLst>
                  <a:gd name="T0" fmla="*/ 22 w 115"/>
                  <a:gd name="T1" fmla="*/ 4 h 44"/>
                  <a:gd name="T2" fmla="*/ 4 w 115"/>
                  <a:gd name="T3" fmla="*/ 13 h 44"/>
                  <a:gd name="T4" fmla="*/ 0 w 115"/>
                  <a:gd name="T5" fmla="*/ 26 h 44"/>
                  <a:gd name="T6" fmla="*/ 0 w 115"/>
                  <a:gd name="T7" fmla="*/ 44 h 44"/>
                  <a:gd name="T8" fmla="*/ 13 w 115"/>
                  <a:gd name="T9" fmla="*/ 26 h 44"/>
                  <a:gd name="T10" fmla="*/ 44 w 115"/>
                  <a:gd name="T11" fmla="*/ 26 h 44"/>
                  <a:gd name="T12" fmla="*/ 70 w 115"/>
                  <a:gd name="T13" fmla="*/ 22 h 44"/>
                  <a:gd name="T14" fmla="*/ 93 w 115"/>
                  <a:gd name="T15" fmla="*/ 22 h 44"/>
                  <a:gd name="T16" fmla="*/ 106 w 115"/>
                  <a:gd name="T17" fmla="*/ 13 h 44"/>
                  <a:gd name="T18" fmla="*/ 115 w 115"/>
                  <a:gd name="T19" fmla="*/ 4 h 44"/>
                  <a:gd name="T20" fmla="*/ 106 w 115"/>
                  <a:gd name="T21" fmla="*/ 0 h 44"/>
                  <a:gd name="T22" fmla="*/ 70 w 115"/>
                  <a:gd name="T23" fmla="*/ 0 h 44"/>
                  <a:gd name="T24" fmla="*/ 48 w 115"/>
                  <a:gd name="T25" fmla="*/ 4 h 44"/>
                  <a:gd name="T26" fmla="*/ 35 w 115"/>
                  <a:gd name="T27" fmla="*/ 4 h 44"/>
                  <a:gd name="T28" fmla="*/ 22 w 115"/>
                  <a:gd name="T29" fmla="*/ 4 h 44"/>
                  <a:gd name="T30" fmla="*/ 22 w 115"/>
                  <a:gd name="T31" fmla="*/ 4 h 44"/>
                  <a:gd name="T32" fmla="*/ 22 w 115"/>
                  <a:gd name="T33"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44">
                    <a:moveTo>
                      <a:pt x="22" y="4"/>
                    </a:moveTo>
                    <a:lnTo>
                      <a:pt x="4" y="13"/>
                    </a:lnTo>
                    <a:lnTo>
                      <a:pt x="0" y="26"/>
                    </a:lnTo>
                    <a:lnTo>
                      <a:pt x="0" y="44"/>
                    </a:lnTo>
                    <a:lnTo>
                      <a:pt x="13" y="26"/>
                    </a:lnTo>
                    <a:lnTo>
                      <a:pt x="44" y="26"/>
                    </a:lnTo>
                    <a:lnTo>
                      <a:pt x="70" y="22"/>
                    </a:lnTo>
                    <a:lnTo>
                      <a:pt x="93" y="22"/>
                    </a:lnTo>
                    <a:lnTo>
                      <a:pt x="106" y="13"/>
                    </a:lnTo>
                    <a:lnTo>
                      <a:pt x="115" y="4"/>
                    </a:lnTo>
                    <a:lnTo>
                      <a:pt x="106" y="0"/>
                    </a:lnTo>
                    <a:lnTo>
                      <a:pt x="70" y="0"/>
                    </a:lnTo>
                    <a:lnTo>
                      <a:pt x="48" y="4"/>
                    </a:lnTo>
                    <a:lnTo>
                      <a:pt x="35" y="4"/>
                    </a:lnTo>
                    <a:lnTo>
                      <a:pt x="22" y="4"/>
                    </a:lnTo>
                    <a:lnTo>
                      <a:pt x="22" y="4"/>
                    </a:lnTo>
                    <a:lnTo>
                      <a:pt x="22" y="4"/>
                    </a:lnTo>
                    <a:close/>
                  </a:path>
                </a:pathLst>
              </a:custGeom>
              <a:solidFill>
                <a:srgbClr val="005482"/>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3" name="Freeform 20"/>
              <p:cNvSpPr>
                <a:spLocks/>
              </p:cNvSpPr>
              <p:nvPr/>
            </p:nvSpPr>
            <p:spPr bwMode="auto">
              <a:xfrm>
                <a:off x="668" y="2905"/>
                <a:ext cx="74" cy="57"/>
              </a:xfrm>
              <a:custGeom>
                <a:avLst/>
                <a:gdLst>
                  <a:gd name="T0" fmla="*/ 36 w 97"/>
                  <a:gd name="T1" fmla="*/ 0 h 75"/>
                  <a:gd name="T2" fmla="*/ 36 w 97"/>
                  <a:gd name="T3" fmla="*/ 4 h 75"/>
                  <a:gd name="T4" fmla="*/ 13 w 97"/>
                  <a:gd name="T5" fmla="*/ 22 h 75"/>
                  <a:gd name="T6" fmla="*/ 0 w 97"/>
                  <a:gd name="T7" fmla="*/ 26 h 75"/>
                  <a:gd name="T8" fmla="*/ 9 w 97"/>
                  <a:gd name="T9" fmla="*/ 26 h 75"/>
                  <a:gd name="T10" fmla="*/ 13 w 97"/>
                  <a:gd name="T11" fmla="*/ 57 h 75"/>
                  <a:gd name="T12" fmla="*/ 31 w 97"/>
                  <a:gd name="T13" fmla="*/ 75 h 75"/>
                  <a:gd name="T14" fmla="*/ 36 w 97"/>
                  <a:gd name="T15" fmla="*/ 75 h 75"/>
                  <a:gd name="T16" fmla="*/ 49 w 97"/>
                  <a:gd name="T17" fmla="*/ 66 h 75"/>
                  <a:gd name="T18" fmla="*/ 58 w 97"/>
                  <a:gd name="T19" fmla="*/ 66 h 75"/>
                  <a:gd name="T20" fmla="*/ 75 w 97"/>
                  <a:gd name="T21" fmla="*/ 75 h 75"/>
                  <a:gd name="T22" fmla="*/ 80 w 97"/>
                  <a:gd name="T23" fmla="*/ 66 h 75"/>
                  <a:gd name="T24" fmla="*/ 89 w 97"/>
                  <a:gd name="T25" fmla="*/ 66 h 75"/>
                  <a:gd name="T26" fmla="*/ 97 w 97"/>
                  <a:gd name="T27" fmla="*/ 57 h 75"/>
                  <a:gd name="T28" fmla="*/ 89 w 97"/>
                  <a:gd name="T29" fmla="*/ 44 h 75"/>
                  <a:gd name="T30" fmla="*/ 75 w 97"/>
                  <a:gd name="T31" fmla="*/ 26 h 75"/>
                  <a:gd name="T32" fmla="*/ 58 w 97"/>
                  <a:gd name="T33" fmla="*/ 4 h 75"/>
                  <a:gd name="T34" fmla="*/ 49 w 97"/>
                  <a:gd name="T35" fmla="*/ 0 h 75"/>
                  <a:gd name="T36" fmla="*/ 36 w 97"/>
                  <a:gd name="T37" fmla="*/ 0 h 75"/>
                  <a:gd name="T38" fmla="*/ 36 w 97"/>
                  <a:gd name="T39" fmla="*/ 0 h 75"/>
                  <a:gd name="T40" fmla="*/ 36 w 97"/>
                  <a:gd name="T4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75">
                    <a:moveTo>
                      <a:pt x="36" y="0"/>
                    </a:moveTo>
                    <a:lnTo>
                      <a:pt x="36" y="4"/>
                    </a:lnTo>
                    <a:lnTo>
                      <a:pt x="13" y="22"/>
                    </a:lnTo>
                    <a:lnTo>
                      <a:pt x="0" y="26"/>
                    </a:lnTo>
                    <a:lnTo>
                      <a:pt x="9" y="26"/>
                    </a:lnTo>
                    <a:lnTo>
                      <a:pt x="13" y="57"/>
                    </a:lnTo>
                    <a:lnTo>
                      <a:pt x="31" y="75"/>
                    </a:lnTo>
                    <a:lnTo>
                      <a:pt x="36" y="75"/>
                    </a:lnTo>
                    <a:lnTo>
                      <a:pt x="49" y="66"/>
                    </a:lnTo>
                    <a:lnTo>
                      <a:pt x="58" y="66"/>
                    </a:lnTo>
                    <a:lnTo>
                      <a:pt x="75" y="75"/>
                    </a:lnTo>
                    <a:lnTo>
                      <a:pt x="80" y="66"/>
                    </a:lnTo>
                    <a:lnTo>
                      <a:pt x="89" y="66"/>
                    </a:lnTo>
                    <a:lnTo>
                      <a:pt x="97" y="57"/>
                    </a:lnTo>
                    <a:lnTo>
                      <a:pt x="89" y="44"/>
                    </a:lnTo>
                    <a:lnTo>
                      <a:pt x="75" y="26"/>
                    </a:lnTo>
                    <a:lnTo>
                      <a:pt x="58" y="4"/>
                    </a:lnTo>
                    <a:lnTo>
                      <a:pt x="49" y="0"/>
                    </a:lnTo>
                    <a:lnTo>
                      <a:pt x="36" y="0"/>
                    </a:lnTo>
                    <a:lnTo>
                      <a:pt x="36" y="0"/>
                    </a:lnTo>
                    <a:lnTo>
                      <a:pt x="36" y="0"/>
                    </a:lnTo>
                    <a:close/>
                  </a:path>
                </a:pathLst>
              </a:custGeom>
              <a:solidFill>
                <a:srgbClr val="005482"/>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4" name="Freeform 21"/>
              <p:cNvSpPr>
                <a:spLocks/>
              </p:cNvSpPr>
              <p:nvPr/>
            </p:nvSpPr>
            <p:spPr bwMode="auto">
              <a:xfrm>
                <a:off x="490" y="2848"/>
                <a:ext cx="67" cy="50"/>
              </a:xfrm>
              <a:custGeom>
                <a:avLst/>
                <a:gdLst>
                  <a:gd name="T0" fmla="*/ 0 w 88"/>
                  <a:gd name="T1" fmla="*/ 30 h 66"/>
                  <a:gd name="T2" fmla="*/ 0 w 88"/>
                  <a:gd name="T3" fmla="*/ 44 h 66"/>
                  <a:gd name="T4" fmla="*/ 4 w 88"/>
                  <a:gd name="T5" fmla="*/ 44 h 66"/>
                  <a:gd name="T6" fmla="*/ 22 w 88"/>
                  <a:gd name="T7" fmla="*/ 44 h 66"/>
                  <a:gd name="T8" fmla="*/ 26 w 88"/>
                  <a:gd name="T9" fmla="*/ 66 h 66"/>
                  <a:gd name="T10" fmla="*/ 49 w 88"/>
                  <a:gd name="T11" fmla="*/ 66 h 66"/>
                  <a:gd name="T12" fmla="*/ 66 w 88"/>
                  <a:gd name="T13" fmla="*/ 61 h 66"/>
                  <a:gd name="T14" fmla="*/ 71 w 88"/>
                  <a:gd name="T15" fmla="*/ 53 h 66"/>
                  <a:gd name="T16" fmla="*/ 79 w 88"/>
                  <a:gd name="T17" fmla="*/ 30 h 66"/>
                  <a:gd name="T18" fmla="*/ 88 w 88"/>
                  <a:gd name="T19" fmla="*/ 13 h 66"/>
                  <a:gd name="T20" fmla="*/ 71 w 88"/>
                  <a:gd name="T21" fmla="*/ 0 h 66"/>
                  <a:gd name="T22" fmla="*/ 49 w 88"/>
                  <a:gd name="T23" fmla="*/ 0 h 66"/>
                  <a:gd name="T24" fmla="*/ 4 w 88"/>
                  <a:gd name="T25" fmla="*/ 13 h 66"/>
                  <a:gd name="T26" fmla="*/ 0 w 88"/>
                  <a:gd name="T27" fmla="*/ 30 h 66"/>
                  <a:gd name="T28" fmla="*/ 0 w 88"/>
                  <a:gd name="T29" fmla="*/ 30 h 66"/>
                  <a:gd name="T30" fmla="*/ 0 w 88"/>
                  <a:gd name="T31"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66">
                    <a:moveTo>
                      <a:pt x="0" y="30"/>
                    </a:moveTo>
                    <a:lnTo>
                      <a:pt x="0" y="44"/>
                    </a:lnTo>
                    <a:lnTo>
                      <a:pt x="4" y="44"/>
                    </a:lnTo>
                    <a:lnTo>
                      <a:pt x="22" y="44"/>
                    </a:lnTo>
                    <a:lnTo>
                      <a:pt x="26" y="66"/>
                    </a:lnTo>
                    <a:lnTo>
                      <a:pt x="49" y="66"/>
                    </a:lnTo>
                    <a:lnTo>
                      <a:pt x="66" y="61"/>
                    </a:lnTo>
                    <a:lnTo>
                      <a:pt x="71" y="53"/>
                    </a:lnTo>
                    <a:lnTo>
                      <a:pt x="79" y="30"/>
                    </a:lnTo>
                    <a:lnTo>
                      <a:pt x="88" y="13"/>
                    </a:lnTo>
                    <a:lnTo>
                      <a:pt x="71" y="0"/>
                    </a:lnTo>
                    <a:lnTo>
                      <a:pt x="49" y="0"/>
                    </a:lnTo>
                    <a:lnTo>
                      <a:pt x="4" y="13"/>
                    </a:lnTo>
                    <a:lnTo>
                      <a:pt x="0" y="30"/>
                    </a:lnTo>
                    <a:lnTo>
                      <a:pt x="0" y="30"/>
                    </a:lnTo>
                    <a:lnTo>
                      <a:pt x="0" y="30"/>
                    </a:lnTo>
                    <a:close/>
                  </a:path>
                </a:pathLst>
              </a:custGeom>
              <a:solidFill>
                <a:srgbClr val="005482"/>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5" name="Freeform 22"/>
              <p:cNvSpPr>
                <a:spLocks/>
              </p:cNvSpPr>
              <p:nvPr/>
            </p:nvSpPr>
            <p:spPr bwMode="auto">
              <a:xfrm>
                <a:off x="429" y="2888"/>
                <a:ext cx="38" cy="34"/>
              </a:xfrm>
              <a:custGeom>
                <a:avLst/>
                <a:gdLst>
                  <a:gd name="T0" fmla="*/ 18 w 49"/>
                  <a:gd name="T1" fmla="*/ 13 h 44"/>
                  <a:gd name="T2" fmla="*/ 0 w 49"/>
                  <a:gd name="T3" fmla="*/ 26 h 44"/>
                  <a:gd name="T4" fmla="*/ 9 w 49"/>
                  <a:gd name="T5" fmla="*/ 35 h 44"/>
                  <a:gd name="T6" fmla="*/ 27 w 49"/>
                  <a:gd name="T7" fmla="*/ 44 h 44"/>
                  <a:gd name="T8" fmla="*/ 31 w 49"/>
                  <a:gd name="T9" fmla="*/ 22 h 44"/>
                  <a:gd name="T10" fmla="*/ 40 w 49"/>
                  <a:gd name="T11" fmla="*/ 13 h 44"/>
                  <a:gd name="T12" fmla="*/ 49 w 49"/>
                  <a:gd name="T13" fmla="*/ 0 h 44"/>
                  <a:gd name="T14" fmla="*/ 40 w 49"/>
                  <a:gd name="T15" fmla="*/ 0 h 44"/>
                  <a:gd name="T16" fmla="*/ 31 w 49"/>
                  <a:gd name="T17" fmla="*/ 0 h 44"/>
                  <a:gd name="T18" fmla="*/ 18 w 49"/>
                  <a:gd name="T19" fmla="*/ 13 h 44"/>
                  <a:gd name="T20" fmla="*/ 18 w 49"/>
                  <a:gd name="T21" fmla="*/ 13 h 44"/>
                  <a:gd name="T22" fmla="*/ 18 w 49"/>
                  <a:gd name="T23"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4">
                    <a:moveTo>
                      <a:pt x="18" y="13"/>
                    </a:moveTo>
                    <a:lnTo>
                      <a:pt x="0" y="26"/>
                    </a:lnTo>
                    <a:lnTo>
                      <a:pt x="9" y="35"/>
                    </a:lnTo>
                    <a:lnTo>
                      <a:pt x="27" y="44"/>
                    </a:lnTo>
                    <a:lnTo>
                      <a:pt x="31" y="22"/>
                    </a:lnTo>
                    <a:lnTo>
                      <a:pt x="40" y="13"/>
                    </a:lnTo>
                    <a:lnTo>
                      <a:pt x="49" y="0"/>
                    </a:lnTo>
                    <a:lnTo>
                      <a:pt x="40" y="0"/>
                    </a:lnTo>
                    <a:lnTo>
                      <a:pt x="31" y="0"/>
                    </a:lnTo>
                    <a:lnTo>
                      <a:pt x="18" y="13"/>
                    </a:lnTo>
                    <a:lnTo>
                      <a:pt x="18" y="13"/>
                    </a:lnTo>
                    <a:lnTo>
                      <a:pt x="18" y="13"/>
                    </a:lnTo>
                    <a:close/>
                  </a:path>
                </a:pathLst>
              </a:custGeom>
              <a:solidFill>
                <a:srgbClr val="005482"/>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6" name="Freeform 23"/>
              <p:cNvSpPr>
                <a:spLocks/>
              </p:cNvSpPr>
              <p:nvPr/>
            </p:nvSpPr>
            <p:spPr bwMode="auto">
              <a:xfrm>
                <a:off x="386" y="2925"/>
                <a:ext cx="17" cy="17"/>
              </a:xfrm>
              <a:custGeom>
                <a:avLst/>
                <a:gdLst>
                  <a:gd name="T0" fmla="*/ 9 w 22"/>
                  <a:gd name="T1" fmla="*/ 0 h 22"/>
                  <a:gd name="T2" fmla="*/ 0 w 22"/>
                  <a:gd name="T3" fmla="*/ 18 h 22"/>
                  <a:gd name="T4" fmla="*/ 9 w 22"/>
                  <a:gd name="T5" fmla="*/ 22 h 22"/>
                  <a:gd name="T6" fmla="*/ 22 w 22"/>
                  <a:gd name="T7" fmla="*/ 18 h 22"/>
                  <a:gd name="T8" fmla="*/ 22 w 22"/>
                  <a:gd name="T9" fmla="*/ 9 h 22"/>
                  <a:gd name="T10" fmla="*/ 22 w 22"/>
                  <a:gd name="T11" fmla="*/ 0 h 22"/>
                  <a:gd name="T12" fmla="*/ 9 w 22"/>
                  <a:gd name="T13" fmla="*/ 0 h 22"/>
                  <a:gd name="T14" fmla="*/ 9 w 22"/>
                  <a:gd name="T15" fmla="*/ 0 h 22"/>
                  <a:gd name="T16" fmla="*/ 9 w 2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9" y="0"/>
                    </a:moveTo>
                    <a:lnTo>
                      <a:pt x="0" y="18"/>
                    </a:lnTo>
                    <a:lnTo>
                      <a:pt x="9" y="22"/>
                    </a:lnTo>
                    <a:lnTo>
                      <a:pt x="22" y="18"/>
                    </a:lnTo>
                    <a:lnTo>
                      <a:pt x="22" y="9"/>
                    </a:lnTo>
                    <a:lnTo>
                      <a:pt x="22" y="0"/>
                    </a:lnTo>
                    <a:lnTo>
                      <a:pt x="9" y="0"/>
                    </a:lnTo>
                    <a:lnTo>
                      <a:pt x="9" y="0"/>
                    </a:lnTo>
                    <a:lnTo>
                      <a:pt x="9" y="0"/>
                    </a:lnTo>
                    <a:close/>
                  </a:path>
                </a:pathLst>
              </a:custGeom>
              <a:solidFill>
                <a:srgbClr val="005482"/>
              </a:solidFill>
              <a:ln>
                <a:noFill/>
              </a:ln>
              <a:extLst>
                <a:ext uri="{91240B29-F687-4F45-9708-019B960494DF}">
                  <a14:hiddenLine xmlns:a14="http://schemas.microsoft.com/office/drawing/2010/main" w="5715" cap="flat">
                    <a:solidFill>
                      <a:schemeClr val="bg1"/>
                    </a:solidFill>
                    <a:prstDash val="solid"/>
                    <a:bevel/>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0" name="Text Box 28"/>
            <p:cNvSpPr txBox="1">
              <a:spLocks noChangeArrowheads="1"/>
            </p:cNvSpPr>
            <p:nvPr/>
          </p:nvSpPr>
          <p:spPr bwMode="auto">
            <a:xfrm>
              <a:off x="2369542" y="5097036"/>
              <a:ext cx="440300" cy="31060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AK</a:t>
              </a:r>
            </a:p>
          </p:txBody>
        </p:sp>
        <p:sp>
          <p:nvSpPr>
            <p:cNvPr id="11" name="Text Box 29"/>
            <p:cNvSpPr txBox="1">
              <a:spLocks noChangeArrowheads="1"/>
            </p:cNvSpPr>
            <p:nvPr/>
          </p:nvSpPr>
          <p:spPr bwMode="auto">
            <a:xfrm>
              <a:off x="571916" y="4767018"/>
              <a:ext cx="361109"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HI</a:t>
              </a:r>
            </a:p>
          </p:txBody>
        </p:sp>
        <p:sp>
          <p:nvSpPr>
            <p:cNvPr id="12" name="Text Box 30"/>
            <p:cNvSpPr txBox="1">
              <a:spLocks noChangeArrowheads="1"/>
            </p:cNvSpPr>
            <p:nvPr/>
          </p:nvSpPr>
          <p:spPr bwMode="auto">
            <a:xfrm>
              <a:off x="4687857" y="5525930"/>
              <a:ext cx="583801" cy="31363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KEY:</a:t>
              </a:r>
            </a:p>
          </p:txBody>
        </p:sp>
        <p:sp>
          <p:nvSpPr>
            <p:cNvPr id="13" name="Freeform 27"/>
            <p:cNvSpPr>
              <a:spLocks/>
            </p:cNvSpPr>
            <p:nvPr/>
          </p:nvSpPr>
          <p:spPr bwMode="auto">
            <a:xfrm>
              <a:off x="525986" y="1898771"/>
              <a:ext cx="1206865" cy="2117617"/>
            </a:xfrm>
            <a:custGeom>
              <a:avLst/>
              <a:gdLst>
                <a:gd name="T0" fmla="*/ 464 w 1003"/>
                <a:gd name="T1" fmla="*/ 587 h 1722"/>
                <a:gd name="T2" fmla="*/ 964 w 1003"/>
                <a:gd name="T3" fmla="*/ 1409 h 1722"/>
                <a:gd name="T4" fmla="*/ 977 w 1003"/>
                <a:gd name="T5" fmla="*/ 1444 h 1722"/>
                <a:gd name="T6" fmla="*/ 990 w 1003"/>
                <a:gd name="T7" fmla="*/ 1471 h 1722"/>
                <a:gd name="T8" fmla="*/ 1003 w 1003"/>
                <a:gd name="T9" fmla="*/ 1493 h 1722"/>
                <a:gd name="T10" fmla="*/ 955 w 1003"/>
                <a:gd name="T11" fmla="*/ 1510 h 1722"/>
                <a:gd name="T12" fmla="*/ 924 w 1003"/>
                <a:gd name="T13" fmla="*/ 1581 h 1722"/>
                <a:gd name="T14" fmla="*/ 893 w 1003"/>
                <a:gd name="T15" fmla="*/ 1660 h 1722"/>
                <a:gd name="T16" fmla="*/ 911 w 1003"/>
                <a:gd name="T17" fmla="*/ 1678 h 1722"/>
                <a:gd name="T18" fmla="*/ 906 w 1003"/>
                <a:gd name="T19" fmla="*/ 1705 h 1722"/>
                <a:gd name="T20" fmla="*/ 875 w 1003"/>
                <a:gd name="T21" fmla="*/ 1705 h 1722"/>
                <a:gd name="T22" fmla="*/ 544 w 1003"/>
                <a:gd name="T23" fmla="*/ 1647 h 1722"/>
                <a:gd name="T24" fmla="*/ 526 w 1003"/>
                <a:gd name="T25" fmla="*/ 1528 h 1722"/>
                <a:gd name="T26" fmla="*/ 499 w 1003"/>
                <a:gd name="T27" fmla="*/ 1471 h 1722"/>
                <a:gd name="T28" fmla="*/ 446 w 1003"/>
                <a:gd name="T29" fmla="*/ 1431 h 1722"/>
                <a:gd name="T30" fmla="*/ 420 w 1003"/>
                <a:gd name="T31" fmla="*/ 1396 h 1722"/>
                <a:gd name="T32" fmla="*/ 345 w 1003"/>
                <a:gd name="T33" fmla="*/ 1338 h 1722"/>
                <a:gd name="T34" fmla="*/ 243 w 1003"/>
                <a:gd name="T35" fmla="*/ 1263 h 1722"/>
                <a:gd name="T36" fmla="*/ 203 w 1003"/>
                <a:gd name="T37" fmla="*/ 1241 h 1722"/>
                <a:gd name="T38" fmla="*/ 225 w 1003"/>
                <a:gd name="T39" fmla="*/ 1179 h 1722"/>
                <a:gd name="T40" fmla="*/ 203 w 1003"/>
                <a:gd name="T41" fmla="*/ 1108 h 1722"/>
                <a:gd name="T42" fmla="*/ 150 w 1003"/>
                <a:gd name="T43" fmla="*/ 1007 h 1722"/>
                <a:gd name="T44" fmla="*/ 119 w 1003"/>
                <a:gd name="T45" fmla="*/ 972 h 1722"/>
                <a:gd name="T46" fmla="*/ 115 w 1003"/>
                <a:gd name="T47" fmla="*/ 932 h 1722"/>
                <a:gd name="T48" fmla="*/ 101 w 1003"/>
                <a:gd name="T49" fmla="*/ 892 h 1722"/>
                <a:gd name="T50" fmla="*/ 141 w 1003"/>
                <a:gd name="T51" fmla="*/ 870 h 1722"/>
                <a:gd name="T52" fmla="*/ 137 w 1003"/>
                <a:gd name="T53" fmla="*/ 839 h 1722"/>
                <a:gd name="T54" fmla="*/ 106 w 1003"/>
                <a:gd name="T55" fmla="*/ 764 h 1722"/>
                <a:gd name="T56" fmla="*/ 101 w 1003"/>
                <a:gd name="T57" fmla="*/ 702 h 1722"/>
                <a:gd name="T58" fmla="*/ 132 w 1003"/>
                <a:gd name="T59" fmla="*/ 711 h 1722"/>
                <a:gd name="T60" fmla="*/ 155 w 1003"/>
                <a:gd name="T61" fmla="*/ 724 h 1722"/>
                <a:gd name="T62" fmla="*/ 159 w 1003"/>
                <a:gd name="T63" fmla="*/ 693 h 1722"/>
                <a:gd name="T64" fmla="*/ 146 w 1003"/>
                <a:gd name="T65" fmla="*/ 662 h 1722"/>
                <a:gd name="T66" fmla="*/ 159 w 1003"/>
                <a:gd name="T67" fmla="*/ 654 h 1722"/>
                <a:gd name="T68" fmla="*/ 177 w 1003"/>
                <a:gd name="T69" fmla="*/ 645 h 1722"/>
                <a:gd name="T70" fmla="*/ 137 w 1003"/>
                <a:gd name="T71" fmla="*/ 609 h 1722"/>
                <a:gd name="T72" fmla="*/ 115 w 1003"/>
                <a:gd name="T73" fmla="*/ 605 h 1722"/>
                <a:gd name="T74" fmla="*/ 115 w 1003"/>
                <a:gd name="T75" fmla="*/ 636 h 1722"/>
                <a:gd name="T76" fmla="*/ 101 w 1003"/>
                <a:gd name="T77" fmla="*/ 662 h 1722"/>
                <a:gd name="T78" fmla="*/ 71 w 1003"/>
                <a:gd name="T79" fmla="*/ 649 h 1722"/>
                <a:gd name="T80" fmla="*/ 62 w 1003"/>
                <a:gd name="T81" fmla="*/ 618 h 1722"/>
                <a:gd name="T82" fmla="*/ 48 w 1003"/>
                <a:gd name="T83" fmla="*/ 583 h 1722"/>
                <a:gd name="T84" fmla="*/ 66 w 1003"/>
                <a:gd name="T85" fmla="*/ 570 h 1722"/>
                <a:gd name="T86" fmla="*/ 44 w 1003"/>
                <a:gd name="T87" fmla="*/ 517 h 1722"/>
                <a:gd name="T88" fmla="*/ 35 w 1003"/>
                <a:gd name="T89" fmla="*/ 468 h 1722"/>
                <a:gd name="T90" fmla="*/ 17 w 1003"/>
                <a:gd name="T91" fmla="*/ 393 h 1722"/>
                <a:gd name="T92" fmla="*/ 35 w 1003"/>
                <a:gd name="T93" fmla="*/ 322 h 1722"/>
                <a:gd name="T94" fmla="*/ 13 w 1003"/>
                <a:gd name="T95" fmla="*/ 265 h 1722"/>
                <a:gd name="T96" fmla="*/ 0 w 1003"/>
                <a:gd name="T97" fmla="*/ 230 h 1722"/>
                <a:gd name="T98" fmla="*/ 17 w 1003"/>
                <a:gd name="T99" fmla="*/ 150 h 1722"/>
                <a:gd name="T100" fmla="*/ 35 w 1003"/>
                <a:gd name="T101" fmla="*/ 150 h 1722"/>
                <a:gd name="T102" fmla="*/ 48 w 1003"/>
                <a:gd name="T103" fmla="*/ 168 h 1722"/>
                <a:gd name="T104" fmla="*/ 66 w 1003"/>
                <a:gd name="T105" fmla="*/ 106 h 1722"/>
                <a:gd name="T106" fmla="*/ 97 w 1003"/>
                <a:gd name="T107" fmla="*/ 0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3" h="1722">
                  <a:moveTo>
                    <a:pt x="97" y="0"/>
                  </a:moveTo>
                  <a:lnTo>
                    <a:pt x="561" y="119"/>
                  </a:lnTo>
                  <a:lnTo>
                    <a:pt x="464" y="587"/>
                  </a:lnTo>
                  <a:lnTo>
                    <a:pt x="959" y="1369"/>
                  </a:lnTo>
                  <a:lnTo>
                    <a:pt x="964" y="1378"/>
                  </a:lnTo>
                  <a:lnTo>
                    <a:pt x="964" y="1409"/>
                  </a:lnTo>
                  <a:lnTo>
                    <a:pt x="968" y="1422"/>
                  </a:lnTo>
                  <a:lnTo>
                    <a:pt x="968" y="1431"/>
                  </a:lnTo>
                  <a:lnTo>
                    <a:pt x="977" y="1444"/>
                  </a:lnTo>
                  <a:lnTo>
                    <a:pt x="981" y="1453"/>
                  </a:lnTo>
                  <a:lnTo>
                    <a:pt x="986" y="1462"/>
                  </a:lnTo>
                  <a:lnTo>
                    <a:pt x="990" y="1471"/>
                  </a:lnTo>
                  <a:lnTo>
                    <a:pt x="999" y="1475"/>
                  </a:lnTo>
                  <a:lnTo>
                    <a:pt x="1003" y="1484"/>
                  </a:lnTo>
                  <a:lnTo>
                    <a:pt x="1003" y="1493"/>
                  </a:lnTo>
                  <a:lnTo>
                    <a:pt x="999" y="1497"/>
                  </a:lnTo>
                  <a:lnTo>
                    <a:pt x="977" y="1506"/>
                  </a:lnTo>
                  <a:lnTo>
                    <a:pt x="955" y="1510"/>
                  </a:lnTo>
                  <a:lnTo>
                    <a:pt x="941" y="1528"/>
                  </a:lnTo>
                  <a:lnTo>
                    <a:pt x="933" y="1550"/>
                  </a:lnTo>
                  <a:lnTo>
                    <a:pt x="924" y="1581"/>
                  </a:lnTo>
                  <a:lnTo>
                    <a:pt x="919" y="1625"/>
                  </a:lnTo>
                  <a:lnTo>
                    <a:pt x="911" y="1652"/>
                  </a:lnTo>
                  <a:lnTo>
                    <a:pt x="893" y="1660"/>
                  </a:lnTo>
                  <a:lnTo>
                    <a:pt x="893" y="1665"/>
                  </a:lnTo>
                  <a:lnTo>
                    <a:pt x="893" y="1674"/>
                  </a:lnTo>
                  <a:lnTo>
                    <a:pt x="911" y="1678"/>
                  </a:lnTo>
                  <a:lnTo>
                    <a:pt x="915" y="1687"/>
                  </a:lnTo>
                  <a:lnTo>
                    <a:pt x="915" y="1696"/>
                  </a:lnTo>
                  <a:lnTo>
                    <a:pt x="906" y="1705"/>
                  </a:lnTo>
                  <a:lnTo>
                    <a:pt x="884" y="1722"/>
                  </a:lnTo>
                  <a:lnTo>
                    <a:pt x="875" y="1722"/>
                  </a:lnTo>
                  <a:lnTo>
                    <a:pt x="875" y="1705"/>
                  </a:lnTo>
                  <a:lnTo>
                    <a:pt x="875" y="1705"/>
                  </a:lnTo>
                  <a:lnTo>
                    <a:pt x="544" y="1665"/>
                  </a:lnTo>
                  <a:lnTo>
                    <a:pt x="544" y="1647"/>
                  </a:lnTo>
                  <a:lnTo>
                    <a:pt x="548" y="1630"/>
                  </a:lnTo>
                  <a:lnTo>
                    <a:pt x="539" y="1563"/>
                  </a:lnTo>
                  <a:lnTo>
                    <a:pt x="526" y="1528"/>
                  </a:lnTo>
                  <a:lnTo>
                    <a:pt x="504" y="1510"/>
                  </a:lnTo>
                  <a:lnTo>
                    <a:pt x="504" y="1502"/>
                  </a:lnTo>
                  <a:lnTo>
                    <a:pt x="499" y="1471"/>
                  </a:lnTo>
                  <a:lnTo>
                    <a:pt x="482" y="1457"/>
                  </a:lnTo>
                  <a:lnTo>
                    <a:pt x="460" y="1435"/>
                  </a:lnTo>
                  <a:lnTo>
                    <a:pt x="446" y="1431"/>
                  </a:lnTo>
                  <a:lnTo>
                    <a:pt x="446" y="1422"/>
                  </a:lnTo>
                  <a:lnTo>
                    <a:pt x="446" y="1418"/>
                  </a:lnTo>
                  <a:lnTo>
                    <a:pt x="420" y="1396"/>
                  </a:lnTo>
                  <a:lnTo>
                    <a:pt x="376" y="1356"/>
                  </a:lnTo>
                  <a:lnTo>
                    <a:pt x="362" y="1347"/>
                  </a:lnTo>
                  <a:lnTo>
                    <a:pt x="345" y="1338"/>
                  </a:lnTo>
                  <a:lnTo>
                    <a:pt x="278" y="1281"/>
                  </a:lnTo>
                  <a:lnTo>
                    <a:pt x="269" y="1272"/>
                  </a:lnTo>
                  <a:lnTo>
                    <a:pt x="243" y="1263"/>
                  </a:lnTo>
                  <a:lnTo>
                    <a:pt x="225" y="1259"/>
                  </a:lnTo>
                  <a:lnTo>
                    <a:pt x="212" y="1254"/>
                  </a:lnTo>
                  <a:lnTo>
                    <a:pt x="203" y="1241"/>
                  </a:lnTo>
                  <a:lnTo>
                    <a:pt x="199" y="1219"/>
                  </a:lnTo>
                  <a:lnTo>
                    <a:pt x="203" y="1206"/>
                  </a:lnTo>
                  <a:lnTo>
                    <a:pt x="225" y="1179"/>
                  </a:lnTo>
                  <a:lnTo>
                    <a:pt x="221" y="1153"/>
                  </a:lnTo>
                  <a:lnTo>
                    <a:pt x="212" y="1131"/>
                  </a:lnTo>
                  <a:lnTo>
                    <a:pt x="203" y="1108"/>
                  </a:lnTo>
                  <a:lnTo>
                    <a:pt x="159" y="1051"/>
                  </a:lnTo>
                  <a:lnTo>
                    <a:pt x="150" y="1038"/>
                  </a:lnTo>
                  <a:lnTo>
                    <a:pt x="150" y="1007"/>
                  </a:lnTo>
                  <a:lnTo>
                    <a:pt x="141" y="994"/>
                  </a:lnTo>
                  <a:lnTo>
                    <a:pt x="128" y="985"/>
                  </a:lnTo>
                  <a:lnTo>
                    <a:pt x="119" y="972"/>
                  </a:lnTo>
                  <a:lnTo>
                    <a:pt x="119" y="963"/>
                  </a:lnTo>
                  <a:lnTo>
                    <a:pt x="119" y="945"/>
                  </a:lnTo>
                  <a:lnTo>
                    <a:pt x="115" y="932"/>
                  </a:lnTo>
                  <a:lnTo>
                    <a:pt x="106" y="914"/>
                  </a:lnTo>
                  <a:lnTo>
                    <a:pt x="101" y="901"/>
                  </a:lnTo>
                  <a:lnTo>
                    <a:pt x="101" y="892"/>
                  </a:lnTo>
                  <a:lnTo>
                    <a:pt x="106" y="879"/>
                  </a:lnTo>
                  <a:lnTo>
                    <a:pt x="110" y="874"/>
                  </a:lnTo>
                  <a:lnTo>
                    <a:pt x="141" y="870"/>
                  </a:lnTo>
                  <a:lnTo>
                    <a:pt x="155" y="857"/>
                  </a:lnTo>
                  <a:lnTo>
                    <a:pt x="155" y="857"/>
                  </a:lnTo>
                  <a:lnTo>
                    <a:pt x="137" y="839"/>
                  </a:lnTo>
                  <a:lnTo>
                    <a:pt x="119" y="813"/>
                  </a:lnTo>
                  <a:lnTo>
                    <a:pt x="110" y="790"/>
                  </a:lnTo>
                  <a:lnTo>
                    <a:pt x="106" y="764"/>
                  </a:lnTo>
                  <a:lnTo>
                    <a:pt x="106" y="733"/>
                  </a:lnTo>
                  <a:lnTo>
                    <a:pt x="101" y="711"/>
                  </a:lnTo>
                  <a:lnTo>
                    <a:pt x="101" y="702"/>
                  </a:lnTo>
                  <a:lnTo>
                    <a:pt x="106" y="689"/>
                  </a:lnTo>
                  <a:lnTo>
                    <a:pt x="119" y="698"/>
                  </a:lnTo>
                  <a:lnTo>
                    <a:pt x="132" y="711"/>
                  </a:lnTo>
                  <a:lnTo>
                    <a:pt x="141" y="720"/>
                  </a:lnTo>
                  <a:lnTo>
                    <a:pt x="146" y="724"/>
                  </a:lnTo>
                  <a:lnTo>
                    <a:pt x="155" y="724"/>
                  </a:lnTo>
                  <a:lnTo>
                    <a:pt x="159" y="724"/>
                  </a:lnTo>
                  <a:lnTo>
                    <a:pt x="159" y="702"/>
                  </a:lnTo>
                  <a:lnTo>
                    <a:pt x="159" y="693"/>
                  </a:lnTo>
                  <a:lnTo>
                    <a:pt x="159" y="684"/>
                  </a:lnTo>
                  <a:lnTo>
                    <a:pt x="150" y="676"/>
                  </a:lnTo>
                  <a:lnTo>
                    <a:pt x="146" y="662"/>
                  </a:lnTo>
                  <a:lnTo>
                    <a:pt x="146" y="654"/>
                  </a:lnTo>
                  <a:lnTo>
                    <a:pt x="146" y="649"/>
                  </a:lnTo>
                  <a:lnTo>
                    <a:pt x="159" y="654"/>
                  </a:lnTo>
                  <a:lnTo>
                    <a:pt x="177" y="662"/>
                  </a:lnTo>
                  <a:lnTo>
                    <a:pt x="177" y="649"/>
                  </a:lnTo>
                  <a:lnTo>
                    <a:pt x="177" y="645"/>
                  </a:lnTo>
                  <a:lnTo>
                    <a:pt x="168" y="631"/>
                  </a:lnTo>
                  <a:lnTo>
                    <a:pt x="150" y="618"/>
                  </a:lnTo>
                  <a:lnTo>
                    <a:pt x="137" y="609"/>
                  </a:lnTo>
                  <a:lnTo>
                    <a:pt x="124" y="605"/>
                  </a:lnTo>
                  <a:lnTo>
                    <a:pt x="115" y="605"/>
                  </a:lnTo>
                  <a:lnTo>
                    <a:pt x="115" y="605"/>
                  </a:lnTo>
                  <a:lnTo>
                    <a:pt x="115" y="614"/>
                  </a:lnTo>
                  <a:lnTo>
                    <a:pt x="115" y="623"/>
                  </a:lnTo>
                  <a:lnTo>
                    <a:pt x="115" y="636"/>
                  </a:lnTo>
                  <a:lnTo>
                    <a:pt x="119" y="649"/>
                  </a:lnTo>
                  <a:lnTo>
                    <a:pt x="115" y="654"/>
                  </a:lnTo>
                  <a:lnTo>
                    <a:pt x="101" y="662"/>
                  </a:lnTo>
                  <a:lnTo>
                    <a:pt x="93" y="662"/>
                  </a:lnTo>
                  <a:lnTo>
                    <a:pt x="84" y="654"/>
                  </a:lnTo>
                  <a:lnTo>
                    <a:pt x="71" y="649"/>
                  </a:lnTo>
                  <a:lnTo>
                    <a:pt x="71" y="636"/>
                  </a:lnTo>
                  <a:lnTo>
                    <a:pt x="71" y="631"/>
                  </a:lnTo>
                  <a:lnTo>
                    <a:pt x="62" y="618"/>
                  </a:lnTo>
                  <a:lnTo>
                    <a:pt x="57" y="614"/>
                  </a:lnTo>
                  <a:lnTo>
                    <a:pt x="48" y="605"/>
                  </a:lnTo>
                  <a:lnTo>
                    <a:pt x="48" y="583"/>
                  </a:lnTo>
                  <a:lnTo>
                    <a:pt x="48" y="574"/>
                  </a:lnTo>
                  <a:lnTo>
                    <a:pt x="57" y="574"/>
                  </a:lnTo>
                  <a:lnTo>
                    <a:pt x="66" y="570"/>
                  </a:lnTo>
                  <a:lnTo>
                    <a:pt x="71" y="556"/>
                  </a:lnTo>
                  <a:lnTo>
                    <a:pt x="57" y="530"/>
                  </a:lnTo>
                  <a:lnTo>
                    <a:pt x="44" y="517"/>
                  </a:lnTo>
                  <a:lnTo>
                    <a:pt x="40" y="508"/>
                  </a:lnTo>
                  <a:lnTo>
                    <a:pt x="40" y="495"/>
                  </a:lnTo>
                  <a:lnTo>
                    <a:pt x="35" y="468"/>
                  </a:lnTo>
                  <a:lnTo>
                    <a:pt x="26" y="446"/>
                  </a:lnTo>
                  <a:lnTo>
                    <a:pt x="17" y="428"/>
                  </a:lnTo>
                  <a:lnTo>
                    <a:pt x="17" y="393"/>
                  </a:lnTo>
                  <a:lnTo>
                    <a:pt x="26" y="362"/>
                  </a:lnTo>
                  <a:lnTo>
                    <a:pt x="31" y="331"/>
                  </a:lnTo>
                  <a:lnTo>
                    <a:pt x="35" y="322"/>
                  </a:lnTo>
                  <a:lnTo>
                    <a:pt x="31" y="300"/>
                  </a:lnTo>
                  <a:lnTo>
                    <a:pt x="17" y="278"/>
                  </a:lnTo>
                  <a:lnTo>
                    <a:pt x="13" y="265"/>
                  </a:lnTo>
                  <a:lnTo>
                    <a:pt x="13" y="252"/>
                  </a:lnTo>
                  <a:lnTo>
                    <a:pt x="0" y="238"/>
                  </a:lnTo>
                  <a:lnTo>
                    <a:pt x="0" y="230"/>
                  </a:lnTo>
                  <a:lnTo>
                    <a:pt x="0" y="207"/>
                  </a:lnTo>
                  <a:lnTo>
                    <a:pt x="9" y="168"/>
                  </a:lnTo>
                  <a:lnTo>
                    <a:pt x="17" y="150"/>
                  </a:lnTo>
                  <a:lnTo>
                    <a:pt x="22" y="137"/>
                  </a:lnTo>
                  <a:lnTo>
                    <a:pt x="26" y="137"/>
                  </a:lnTo>
                  <a:lnTo>
                    <a:pt x="35" y="150"/>
                  </a:lnTo>
                  <a:lnTo>
                    <a:pt x="35" y="163"/>
                  </a:lnTo>
                  <a:lnTo>
                    <a:pt x="40" y="168"/>
                  </a:lnTo>
                  <a:lnTo>
                    <a:pt x="48" y="168"/>
                  </a:lnTo>
                  <a:lnTo>
                    <a:pt x="53" y="168"/>
                  </a:lnTo>
                  <a:lnTo>
                    <a:pt x="57" y="154"/>
                  </a:lnTo>
                  <a:lnTo>
                    <a:pt x="66" y="106"/>
                  </a:lnTo>
                  <a:lnTo>
                    <a:pt x="84" y="62"/>
                  </a:lnTo>
                  <a:lnTo>
                    <a:pt x="93" y="13"/>
                  </a:lnTo>
                  <a:lnTo>
                    <a:pt x="97" y="0"/>
                  </a:lnTo>
                  <a:lnTo>
                    <a:pt x="97" y="0"/>
                  </a:lnTo>
                  <a:lnTo>
                    <a:pt x="97" y="0"/>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4" name="Group 13"/>
            <p:cNvGrpSpPr>
              <a:grpSpLocks/>
            </p:cNvGrpSpPr>
            <p:nvPr/>
          </p:nvGrpSpPr>
          <p:grpSpPr bwMode="auto">
            <a:xfrm>
              <a:off x="915222" y="612670"/>
              <a:ext cx="983548" cy="792691"/>
              <a:chOff x="342" y="13"/>
              <a:chExt cx="817" cy="645"/>
            </a:xfrm>
            <a:solidFill>
              <a:srgbClr val="005482"/>
            </a:solidFill>
          </p:grpSpPr>
          <p:sp>
            <p:nvSpPr>
              <p:cNvPr id="154" name="Freeform 29"/>
              <p:cNvSpPr>
                <a:spLocks/>
              </p:cNvSpPr>
              <p:nvPr/>
            </p:nvSpPr>
            <p:spPr bwMode="auto">
              <a:xfrm>
                <a:off x="500" y="88"/>
                <a:ext cx="17" cy="13"/>
              </a:xfrm>
              <a:custGeom>
                <a:avLst/>
                <a:gdLst>
                  <a:gd name="T0" fmla="*/ 9 w 17"/>
                  <a:gd name="T1" fmla="*/ 0 h 13"/>
                  <a:gd name="T2" fmla="*/ 4 w 17"/>
                  <a:gd name="T3" fmla="*/ 0 h 13"/>
                  <a:gd name="T4" fmla="*/ 0 w 17"/>
                  <a:gd name="T5" fmla="*/ 0 h 13"/>
                  <a:gd name="T6" fmla="*/ 0 w 17"/>
                  <a:gd name="T7" fmla="*/ 5 h 13"/>
                  <a:gd name="T8" fmla="*/ 0 w 17"/>
                  <a:gd name="T9" fmla="*/ 9 h 13"/>
                  <a:gd name="T10" fmla="*/ 4 w 17"/>
                  <a:gd name="T11" fmla="*/ 13 h 13"/>
                  <a:gd name="T12" fmla="*/ 9 w 17"/>
                  <a:gd name="T13" fmla="*/ 13 h 13"/>
                  <a:gd name="T14" fmla="*/ 17 w 17"/>
                  <a:gd name="T15" fmla="*/ 9 h 13"/>
                  <a:gd name="T16" fmla="*/ 17 w 17"/>
                  <a:gd name="T17" fmla="*/ 5 h 13"/>
                  <a:gd name="T18" fmla="*/ 13 w 17"/>
                  <a:gd name="T19" fmla="*/ 5 h 13"/>
                  <a:gd name="T20" fmla="*/ 9 w 17"/>
                  <a:gd name="T21" fmla="*/ 0 h 13"/>
                  <a:gd name="T22" fmla="*/ 9 w 17"/>
                  <a:gd name="T23" fmla="*/ 0 h 13"/>
                  <a:gd name="T24" fmla="*/ 9 w 17"/>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9" y="0"/>
                    </a:moveTo>
                    <a:lnTo>
                      <a:pt x="4" y="0"/>
                    </a:lnTo>
                    <a:lnTo>
                      <a:pt x="0" y="0"/>
                    </a:lnTo>
                    <a:lnTo>
                      <a:pt x="0" y="5"/>
                    </a:lnTo>
                    <a:lnTo>
                      <a:pt x="0" y="9"/>
                    </a:lnTo>
                    <a:lnTo>
                      <a:pt x="4" y="13"/>
                    </a:lnTo>
                    <a:lnTo>
                      <a:pt x="9" y="13"/>
                    </a:lnTo>
                    <a:lnTo>
                      <a:pt x="17" y="9"/>
                    </a:lnTo>
                    <a:lnTo>
                      <a:pt x="17" y="5"/>
                    </a:lnTo>
                    <a:lnTo>
                      <a:pt x="13" y="5"/>
                    </a:lnTo>
                    <a:lnTo>
                      <a:pt x="9" y="0"/>
                    </a:lnTo>
                    <a:lnTo>
                      <a:pt x="9" y="0"/>
                    </a:lnTo>
                    <a:lnTo>
                      <a:pt x="9" y="0"/>
                    </a:lnTo>
                    <a:close/>
                  </a:path>
                </a:pathLst>
              </a:custGeom>
              <a:grp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5" name="Freeform 30"/>
              <p:cNvSpPr>
                <a:spLocks/>
              </p:cNvSpPr>
              <p:nvPr/>
            </p:nvSpPr>
            <p:spPr bwMode="auto">
              <a:xfrm>
                <a:off x="539" y="57"/>
                <a:ext cx="14" cy="18"/>
              </a:xfrm>
              <a:custGeom>
                <a:avLst/>
                <a:gdLst>
                  <a:gd name="T0" fmla="*/ 9 w 14"/>
                  <a:gd name="T1" fmla="*/ 0 h 18"/>
                  <a:gd name="T2" fmla="*/ 0 w 14"/>
                  <a:gd name="T3" fmla="*/ 14 h 18"/>
                  <a:gd name="T4" fmla="*/ 0 w 14"/>
                  <a:gd name="T5" fmla="*/ 18 h 18"/>
                  <a:gd name="T6" fmla="*/ 9 w 14"/>
                  <a:gd name="T7" fmla="*/ 18 h 18"/>
                  <a:gd name="T8" fmla="*/ 14 w 14"/>
                  <a:gd name="T9" fmla="*/ 14 h 18"/>
                  <a:gd name="T10" fmla="*/ 14 w 14"/>
                  <a:gd name="T11" fmla="*/ 5 h 18"/>
                  <a:gd name="T12" fmla="*/ 9 w 14"/>
                  <a:gd name="T13" fmla="*/ 0 h 18"/>
                  <a:gd name="T14" fmla="*/ 9 w 14"/>
                  <a:gd name="T15" fmla="*/ 0 h 18"/>
                  <a:gd name="T16" fmla="*/ 9 w 14"/>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8">
                    <a:moveTo>
                      <a:pt x="9" y="0"/>
                    </a:moveTo>
                    <a:lnTo>
                      <a:pt x="0" y="14"/>
                    </a:lnTo>
                    <a:lnTo>
                      <a:pt x="0" y="18"/>
                    </a:lnTo>
                    <a:lnTo>
                      <a:pt x="9" y="18"/>
                    </a:lnTo>
                    <a:lnTo>
                      <a:pt x="14" y="14"/>
                    </a:lnTo>
                    <a:lnTo>
                      <a:pt x="14" y="5"/>
                    </a:lnTo>
                    <a:lnTo>
                      <a:pt x="9" y="0"/>
                    </a:lnTo>
                    <a:lnTo>
                      <a:pt x="9" y="0"/>
                    </a:lnTo>
                    <a:lnTo>
                      <a:pt x="9" y="0"/>
                    </a:lnTo>
                    <a:close/>
                  </a:path>
                </a:pathLst>
              </a:custGeom>
              <a:grp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6" name="Freeform 31"/>
              <p:cNvSpPr>
                <a:spLocks/>
              </p:cNvSpPr>
              <p:nvPr/>
            </p:nvSpPr>
            <p:spPr bwMode="auto">
              <a:xfrm>
                <a:off x="539" y="128"/>
                <a:ext cx="14" cy="18"/>
              </a:xfrm>
              <a:custGeom>
                <a:avLst/>
                <a:gdLst>
                  <a:gd name="T0" fmla="*/ 5 w 14"/>
                  <a:gd name="T1" fmla="*/ 0 h 18"/>
                  <a:gd name="T2" fmla="*/ 0 w 14"/>
                  <a:gd name="T3" fmla="*/ 0 h 18"/>
                  <a:gd name="T4" fmla="*/ 0 w 14"/>
                  <a:gd name="T5" fmla="*/ 9 h 18"/>
                  <a:gd name="T6" fmla="*/ 9 w 14"/>
                  <a:gd name="T7" fmla="*/ 18 h 18"/>
                  <a:gd name="T8" fmla="*/ 14 w 14"/>
                  <a:gd name="T9" fmla="*/ 18 h 18"/>
                  <a:gd name="T10" fmla="*/ 14 w 14"/>
                  <a:gd name="T11" fmla="*/ 9 h 18"/>
                  <a:gd name="T12" fmla="*/ 9 w 14"/>
                  <a:gd name="T13" fmla="*/ 0 h 18"/>
                  <a:gd name="T14" fmla="*/ 5 w 14"/>
                  <a:gd name="T15" fmla="*/ 0 h 18"/>
                  <a:gd name="T16" fmla="*/ 5 w 14"/>
                  <a:gd name="T17" fmla="*/ 0 h 18"/>
                  <a:gd name="T18" fmla="*/ 5 w 14"/>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5" y="0"/>
                    </a:moveTo>
                    <a:lnTo>
                      <a:pt x="0" y="0"/>
                    </a:lnTo>
                    <a:lnTo>
                      <a:pt x="0" y="9"/>
                    </a:lnTo>
                    <a:lnTo>
                      <a:pt x="9" y="18"/>
                    </a:lnTo>
                    <a:lnTo>
                      <a:pt x="14" y="18"/>
                    </a:lnTo>
                    <a:lnTo>
                      <a:pt x="14" y="9"/>
                    </a:lnTo>
                    <a:lnTo>
                      <a:pt x="9" y="0"/>
                    </a:lnTo>
                    <a:lnTo>
                      <a:pt x="5" y="0"/>
                    </a:lnTo>
                    <a:lnTo>
                      <a:pt x="5" y="0"/>
                    </a:lnTo>
                    <a:lnTo>
                      <a:pt x="5" y="0"/>
                    </a:lnTo>
                    <a:close/>
                  </a:path>
                </a:pathLst>
              </a:custGeom>
              <a:grp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7" name="Freeform 32"/>
              <p:cNvSpPr>
                <a:spLocks/>
              </p:cNvSpPr>
              <p:nvPr/>
            </p:nvSpPr>
            <p:spPr bwMode="auto">
              <a:xfrm>
                <a:off x="342" y="13"/>
                <a:ext cx="817" cy="645"/>
              </a:xfrm>
              <a:custGeom>
                <a:avLst/>
                <a:gdLst>
                  <a:gd name="T0" fmla="*/ 8 w 817"/>
                  <a:gd name="T1" fmla="*/ 389 h 645"/>
                  <a:gd name="T2" fmla="*/ 8 w 817"/>
                  <a:gd name="T3" fmla="*/ 353 h 645"/>
                  <a:gd name="T4" fmla="*/ 22 w 817"/>
                  <a:gd name="T5" fmla="*/ 353 h 645"/>
                  <a:gd name="T6" fmla="*/ 39 w 817"/>
                  <a:gd name="T7" fmla="*/ 353 h 645"/>
                  <a:gd name="T8" fmla="*/ 35 w 817"/>
                  <a:gd name="T9" fmla="*/ 331 h 645"/>
                  <a:gd name="T10" fmla="*/ 4 w 817"/>
                  <a:gd name="T11" fmla="*/ 318 h 645"/>
                  <a:gd name="T12" fmla="*/ 0 w 817"/>
                  <a:gd name="T13" fmla="*/ 300 h 645"/>
                  <a:gd name="T14" fmla="*/ 22 w 817"/>
                  <a:gd name="T15" fmla="*/ 305 h 645"/>
                  <a:gd name="T16" fmla="*/ 39 w 817"/>
                  <a:gd name="T17" fmla="*/ 283 h 645"/>
                  <a:gd name="T18" fmla="*/ 26 w 817"/>
                  <a:gd name="T19" fmla="*/ 270 h 645"/>
                  <a:gd name="T20" fmla="*/ 8 w 817"/>
                  <a:gd name="T21" fmla="*/ 247 h 645"/>
                  <a:gd name="T22" fmla="*/ 4 w 817"/>
                  <a:gd name="T23" fmla="*/ 208 h 645"/>
                  <a:gd name="T24" fmla="*/ 4 w 817"/>
                  <a:gd name="T25" fmla="*/ 133 h 645"/>
                  <a:gd name="T26" fmla="*/ 0 w 817"/>
                  <a:gd name="T27" fmla="*/ 75 h 645"/>
                  <a:gd name="T28" fmla="*/ 17 w 817"/>
                  <a:gd name="T29" fmla="*/ 62 h 645"/>
                  <a:gd name="T30" fmla="*/ 48 w 817"/>
                  <a:gd name="T31" fmla="*/ 80 h 645"/>
                  <a:gd name="T32" fmla="*/ 101 w 817"/>
                  <a:gd name="T33" fmla="*/ 102 h 645"/>
                  <a:gd name="T34" fmla="*/ 137 w 817"/>
                  <a:gd name="T35" fmla="*/ 115 h 645"/>
                  <a:gd name="T36" fmla="*/ 168 w 817"/>
                  <a:gd name="T37" fmla="*/ 124 h 645"/>
                  <a:gd name="T38" fmla="*/ 185 w 817"/>
                  <a:gd name="T39" fmla="*/ 137 h 645"/>
                  <a:gd name="T40" fmla="*/ 203 w 817"/>
                  <a:gd name="T41" fmla="*/ 159 h 645"/>
                  <a:gd name="T42" fmla="*/ 207 w 817"/>
                  <a:gd name="T43" fmla="*/ 194 h 645"/>
                  <a:gd name="T44" fmla="*/ 181 w 817"/>
                  <a:gd name="T45" fmla="*/ 225 h 645"/>
                  <a:gd name="T46" fmla="*/ 212 w 817"/>
                  <a:gd name="T47" fmla="*/ 221 h 645"/>
                  <a:gd name="T48" fmla="*/ 243 w 817"/>
                  <a:gd name="T49" fmla="*/ 159 h 645"/>
                  <a:gd name="T50" fmla="*/ 243 w 817"/>
                  <a:gd name="T51" fmla="*/ 119 h 645"/>
                  <a:gd name="T52" fmla="*/ 225 w 817"/>
                  <a:gd name="T53" fmla="*/ 80 h 645"/>
                  <a:gd name="T54" fmla="*/ 256 w 817"/>
                  <a:gd name="T55" fmla="*/ 49 h 645"/>
                  <a:gd name="T56" fmla="*/ 229 w 817"/>
                  <a:gd name="T57" fmla="*/ 22 h 645"/>
                  <a:gd name="T58" fmla="*/ 260 w 817"/>
                  <a:gd name="T59" fmla="*/ 13 h 645"/>
                  <a:gd name="T60" fmla="*/ 632 w 817"/>
                  <a:gd name="T61" fmla="*/ 124 h 645"/>
                  <a:gd name="T62" fmla="*/ 707 w 817"/>
                  <a:gd name="T63" fmla="*/ 588 h 645"/>
                  <a:gd name="T64" fmla="*/ 702 w 817"/>
                  <a:gd name="T65" fmla="*/ 645 h 645"/>
                  <a:gd name="T66" fmla="*/ 649 w 817"/>
                  <a:gd name="T67" fmla="*/ 636 h 645"/>
                  <a:gd name="T68" fmla="*/ 618 w 817"/>
                  <a:gd name="T69" fmla="*/ 623 h 645"/>
                  <a:gd name="T70" fmla="*/ 561 w 817"/>
                  <a:gd name="T71" fmla="*/ 618 h 645"/>
                  <a:gd name="T72" fmla="*/ 521 w 817"/>
                  <a:gd name="T73" fmla="*/ 614 h 645"/>
                  <a:gd name="T74" fmla="*/ 481 w 817"/>
                  <a:gd name="T75" fmla="*/ 596 h 645"/>
                  <a:gd name="T76" fmla="*/ 473 w 817"/>
                  <a:gd name="T77" fmla="*/ 601 h 645"/>
                  <a:gd name="T78" fmla="*/ 450 w 817"/>
                  <a:gd name="T79" fmla="*/ 614 h 645"/>
                  <a:gd name="T80" fmla="*/ 406 w 817"/>
                  <a:gd name="T81" fmla="*/ 614 h 645"/>
                  <a:gd name="T82" fmla="*/ 393 w 817"/>
                  <a:gd name="T83" fmla="*/ 605 h 645"/>
                  <a:gd name="T84" fmla="*/ 336 w 817"/>
                  <a:gd name="T85" fmla="*/ 605 h 645"/>
                  <a:gd name="T86" fmla="*/ 313 w 817"/>
                  <a:gd name="T87" fmla="*/ 596 h 645"/>
                  <a:gd name="T88" fmla="*/ 291 w 817"/>
                  <a:gd name="T89" fmla="*/ 583 h 645"/>
                  <a:gd name="T90" fmla="*/ 274 w 817"/>
                  <a:gd name="T91" fmla="*/ 570 h 645"/>
                  <a:gd name="T92" fmla="*/ 238 w 817"/>
                  <a:gd name="T93" fmla="*/ 565 h 645"/>
                  <a:gd name="T94" fmla="*/ 221 w 817"/>
                  <a:gd name="T95" fmla="*/ 557 h 645"/>
                  <a:gd name="T96" fmla="*/ 207 w 817"/>
                  <a:gd name="T97" fmla="*/ 552 h 645"/>
                  <a:gd name="T98" fmla="*/ 181 w 817"/>
                  <a:gd name="T99" fmla="*/ 565 h 645"/>
                  <a:gd name="T100" fmla="*/ 137 w 817"/>
                  <a:gd name="T101" fmla="*/ 565 h 645"/>
                  <a:gd name="T102" fmla="*/ 110 w 817"/>
                  <a:gd name="T103" fmla="*/ 561 h 645"/>
                  <a:gd name="T104" fmla="*/ 92 w 817"/>
                  <a:gd name="T105" fmla="*/ 543 h 645"/>
                  <a:gd name="T106" fmla="*/ 88 w 817"/>
                  <a:gd name="T107" fmla="*/ 526 h 645"/>
                  <a:gd name="T108" fmla="*/ 84 w 817"/>
                  <a:gd name="T109" fmla="*/ 499 h 645"/>
                  <a:gd name="T110" fmla="*/ 84 w 817"/>
                  <a:gd name="T111" fmla="*/ 464 h 645"/>
                  <a:gd name="T112" fmla="*/ 70 w 817"/>
                  <a:gd name="T113" fmla="*/ 442 h 645"/>
                  <a:gd name="T114" fmla="*/ 44 w 817"/>
                  <a:gd name="T115" fmla="*/ 433 h 645"/>
                  <a:gd name="T116" fmla="*/ 30 w 817"/>
                  <a:gd name="T117" fmla="*/ 415 h 645"/>
                  <a:gd name="T118" fmla="*/ 8 w 817"/>
                  <a:gd name="T119" fmla="*/ 406 h 645"/>
                  <a:gd name="T120" fmla="*/ 4 w 817"/>
                  <a:gd name="T121" fmla="*/ 40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7" h="645">
                    <a:moveTo>
                      <a:pt x="4" y="406"/>
                    </a:moveTo>
                    <a:lnTo>
                      <a:pt x="8" y="393"/>
                    </a:lnTo>
                    <a:lnTo>
                      <a:pt x="8" y="389"/>
                    </a:lnTo>
                    <a:lnTo>
                      <a:pt x="8" y="371"/>
                    </a:lnTo>
                    <a:lnTo>
                      <a:pt x="4" y="358"/>
                    </a:lnTo>
                    <a:lnTo>
                      <a:pt x="8" y="353"/>
                    </a:lnTo>
                    <a:lnTo>
                      <a:pt x="8" y="349"/>
                    </a:lnTo>
                    <a:lnTo>
                      <a:pt x="13" y="345"/>
                    </a:lnTo>
                    <a:lnTo>
                      <a:pt x="22" y="353"/>
                    </a:lnTo>
                    <a:lnTo>
                      <a:pt x="26" y="358"/>
                    </a:lnTo>
                    <a:lnTo>
                      <a:pt x="35" y="358"/>
                    </a:lnTo>
                    <a:lnTo>
                      <a:pt x="39" y="353"/>
                    </a:lnTo>
                    <a:lnTo>
                      <a:pt x="39" y="345"/>
                    </a:lnTo>
                    <a:lnTo>
                      <a:pt x="35" y="336"/>
                    </a:lnTo>
                    <a:lnTo>
                      <a:pt x="35" y="331"/>
                    </a:lnTo>
                    <a:lnTo>
                      <a:pt x="30" y="327"/>
                    </a:lnTo>
                    <a:lnTo>
                      <a:pt x="17" y="323"/>
                    </a:lnTo>
                    <a:lnTo>
                      <a:pt x="4" y="318"/>
                    </a:lnTo>
                    <a:lnTo>
                      <a:pt x="4" y="314"/>
                    </a:lnTo>
                    <a:lnTo>
                      <a:pt x="0" y="305"/>
                    </a:lnTo>
                    <a:lnTo>
                      <a:pt x="0" y="300"/>
                    </a:lnTo>
                    <a:lnTo>
                      <a:pt x="13" y="300"/>
                    </a:lnTo>
                    <a:lnTo>
                      <a:pt x="22" y="305"/>
                    </a:lnTo>
                    <a:lnTo>
                      <a:pt x="22" y="305"/>
                    </a:lnTo>
                    <a:lnTo>
                      <a:pt x="35" y="292"/>
                    </a:lnTo>
                    <a:lnTo>
                      <a:pt x="35" y="287"/>
                    </a:lnTo>
                    <a:lnTo>
                      <a:pt x="39" y="283"/>
                    </a:lnTo>
                    <a:lnTo>
                      <a:pt x="48" y="278"/>
                    </a:lnTo>
                    <a:lnTo>
                      <a:pt x="48" y="274"/>
                    </a:lnTo>
                    <a:lnTo>
                      <a:pt x="26" y="270"/>
                    </a:lnTo>
                    <a:lnTo>
                      <a:pt x="17" y="265"/>
                    </a:lnTo>
                    <a:lnTo>
                      <a:pt x="13" y="256"/>
                    </a:lnTo>
                    <a:lnTo>
                      <a:pt x="8" y="247"/>
                    </a:lnTo>
                    <a:lnTo>
                      <a:pt x="8" y="230"/>
                    </a:lnTo>
                    <a:lnTo>
                      <a:pt x="4" y="217"/>
                    </a:lnTo>
                    <a:lnTo>
                      <a:pt x="4" y="208"/>
                    </a:lnTo>
                    <a:lnTo>
                      <a:pt x="8" y="177"/>
                    </a:lnTo>
                    <a:lnTo>
                      <a:pt x="8" y="155"/>
                    </a:lnTo>
                    <a:lnTo>
                      <a:pt x="4" y="133"/>
                    </a:lnTo>
                    <a:lnTo>
                      <a:pt x="4" y="119"/>
                    </a:lnTo>
                    <a:lnTo>
                      <a:pt x="0" y="88"/>
                    </a:lnTo>
                    <a:lnTo>
                      <a:pt x="0" y="75"/>
                    </a:lnTo>
                    <a:lnTo>
                      <a:pt x="4" y="62"/>
                    </a:lnTo>
                    <a:lnTo>
                      <a:pt x="13" y="62"/>
                    </a:lnTo>
                    <a:lnTo>
                      <a:pt x="17" y="62"/>
                    </a:lnTo>
                    <a:lnTo>
                      <a:pt x="26" y="62"/>
                    </a:lnTo>
                    <a:lnTo>
                      <a:pt x="35" y="75"/>
                    </a:lnTo>
                    <a:lnTo>
                      <a:pt x="48" y="80"/>
                    </a:lnTo>
                    <a:lnTo>
                      <a:pt x="48" y="84"/>
                    </a:lnTo>
                    <a:lnTo>
                      <a:pt x="61" y="88"/>
                    </a:lnTo>
                    <a:lnTo>
                      <a:pt x="101" y="102"/>
                    </a:lnTo>
                    <a:lnTo>
                      <a:pt x="119" y="111"/>
                    </a:lnTo>
                    <a:lnTo>
                      <a:pt x="128" y="115"/>
                    </a:lnTo>
                    <a:lnTo>
                      <a:pt x="137" y="115"/>
                    </a:lnTo>
                    <a:lnTo>
                      <a:pt x="145" y="115"/>
                    </a:lnTo>
                    <a:lnTo>
                      <a:pt x="154" y="124"/>
                    </a:lnTo>
                    <a:lnTo>
                      <a:pt x="168" y="124"/>
                    </a:lnTo>
                    <a:lnTo>
                      <a:pt x="172" y="124"/>
                    </a:lnTo>
                    <a:lnTo>
                      <a:pt x="181" y="133"/>
                    </a:lnTo>
                    <a:lnTo>
                      <a:pt x="185" y="137"/>
                    </a:lnTo>
                    <a:lnTo>
                      <a:pt x="190" y="141"/>
                    </a:lnTo>
                    <a:lnTo>
                      <a:pt x="194" y="141"/>
                    </a:lnTo>
                    <a:lnTo>
                      <a:pt x="203" y="159"/>
                    </a:lnTo>
                    <a:lnTo>
                      <a:pt x="207" y="172"/>
                    </a:lnTo>
                    <a:lnTo>
                      <a:pt x="207" y="181"/>
                    </a:lnTo>
                    <a:lnTo>
                      <a:pt x="207" y="194"/>
                    </a:lnTo>
                    <a:lnTo>
                      <a:pt x="198" y="203"/>
                    </a:lnTo>
                    <a:lnTo>
                      <a:pt x="190" y="217"/>
                    </a:lnTo>
                    <a:lnTo>
                      <a:pt x="181" y="225"/>
                    </a:lnTo>
                    <a:lnTo>
                      <a:pt x="176" y="230"/>
                    </a:lnTo>
                    <a:lnTo>
                      <a:pt x="198" y="225"/>
                    </a:lnTo>
                    <a:lnTo>
                      <a:pt x="212" y="221"/>
                    </a:lnTo>
                    <a:lnTo>
                      <a:pt x="221" y="212"/>
                    </a:lnTo>
                    <a:lnTo>
                      <a:pt x="234" y="186"/>
                    </a:lnTo>
                    <a:lnTo>
                      <a:pt x="243" y="159"/>
                    </a:lnTo>
                    <a:lnTo>
                      <a:pt x="252" y="150"/>
                    </a:lnTo>
                    <a:lnTo>
                      <a:pt x="243" y="128"/>
                    </a:lnTo>
                    <a:lnTo>
                      <a:pt x="243" y="119"/>
                    </a:lnTo>
                    <a:lnTo>
                      <a:pt x="234" y="97"/>
                    </a:lnTo>
                    <a:lnTo>
                      <a:pt x="225" y="84"/>
                    </a:lnTo>
                    <a:lnTo>
                      <a:pt x="225" y="80"/>
                    </a:lnTo>
                    <a:lnTo>
                      <a:pt x="243" y="71"/>
                    </a:lnTo>
                    <a:lnTo>
                      <a:pt x="256" y="49"/>
                    </a:lnTo>
                    <a:lnTo>
                      <a:pt x="256" y="49"/>
                    </a:lnTo>
                    <a:lnTo>
                      <a:pt x="243" y="44"/>
                    </a:lnTo>
                    <a:lnTo>
                      <a:pt x="238" y="31"/>
                    </a:lnTo>
                    <a:lnTo>
                      <a:pt x="229" y="22"/>
                    </a:lnTo>
                    <a:lnTo>
                      <a:pt x="229" y="13"/>
                    </a:lnTo>
                    <a:lnTo>
                      <a:pt x="225" y="0"/>
                    </a:lnTo>
                    <a:lnTo>
                      <a:pt x="260" y="13"/>
                    </a:lnTo>
                    <a:lnTo>
                      <a:pt x="362" y="44"/>
                    </a:lnTo>
                    <a:lnTo>
                      <a:pt x="521" y="93"/>
                    </a:lnTo>
                    <a:lnTo>
                      <a:pt x="632" y="124"/>
                    </a:lnTo>
                    <a:lnTo>
                      <a:pt x="756" y="150"/>
                    </a:lnTo>
                    <a:lnTo>
                      <a:pt x="817" y="164"/>
                    </a:lnTo>
                    <a:lnTo>
                      <a:pt x="707" y="588"/>
                    </a:lnTo>
                    <a:lnTo>
                      <a:pt x="707" y="596"/>
                    </a:lnTo>
                    <a:lnTo>
                      <a:pt x="702" y="618"/>
                    </a:lnTo>
                    <a:lnTo>
                      <a:pt x="702" y="645"/>
                    </a:lnTo>
                    <a:lnTo>
                      <a:pt x="694" y="641"/>
                    </a:lnTo>
                    <a:lnTo>
                      <a:pt x="672" y="641"/>
                    </a:lnTo>
                    <a:lnTo>
                      <a:pt x="649" y="636"/>
                    </a:lnTo>
                    <a:lnTo>
                      <a:pt x="636" y="632"/>
                    </a:lnTo>
                    <a:lnTo>
                      <a:pt x="627" y="627"/>
                    </a:lnTo>
                    <a:lnTo>
                      <a:pt x="618" y="623"/>
                    </a:lnTo>
                    <a:lnTo>
                      <a:pt x="605" y="618"/>
                    </a:lnTo>
                    <a:lnTo>
                      <a:pt x="601" y="618"/>
                    </a:lnTo>
                    <a:lnTo>
                      <a:pt x="561" y="618"/>
                    </a:lnTo>
                    <a:lnTo>
                      <a:pt x="552" y="618"/>
                    </a:lnTo>
                    <a:lnTo>
                      <a:pt x="530" y="618"/>
                    </a:lnTo>
                    <a:lnTo>
                      <a:pt x="521" y="614"/>
                    </a:lnTo>
                    <a:lnTo>
                      <a:pt x="508" y="605"/>
                    </a:lnTo>
                    <a:lnTo>
                      <a:pt x="490" y="601"/>
                    </a:lnTo>
                    <a:lnTo>
                      <a:pt x="481" y="596"/>
                    </a:lnTo>
                    <a:lnTo>
                      <a:pt x="481" y="596"/>
                    </a:lnTo>
                    <a:lnTo>
                      <a:pt x="477" y="596"/>
                    </a:lnTo>
                    <a:lnTo>
                      <a:pt x="473" y="601"/>
                    </a:lnTo>
                    <a:lnTo>
                      <a:pt x="468" y="605"/>
                    </a:lnTo>
                    <a:lnTo>
                      <a:pt x="459" y="610"/>
                    </a:lnTo>
                    <a:lnTo>
                      <a:pt x="450" y="614"/>
                    </a:lnTo>
                    <a:lnTo>
                      <a:pt x="442" y="614"/>
                    </a:lnTo>
                    <a:lnTo>
                      <a:pt x="424" y="618"/>
                    </a:lnTo>
                    <a:lnTo>
                      <a:pt x="406" y="614"/>
                    </a:lnTo>
                    <a:lnTo>
                      <a:pt x="402" y="610"/>
                    </a:lnTo>
                    <a:lnTo>
                      <a:pt x="397" y="610"/>
                    </a:lnTo>
                    <a:lnTo>
                      <a:pt x="393" y="605"/>
                    </a:lnTo>
                    <a:lnTo>
                      <a:pt x="384" y="610"/>
                    </a:lnTo>
                    <a:lnTo>
                      <a:pt x="344" y="610"/>
                    </a:lnTo>
                    <a:lnTo>
                      <a:pt x="336" y="605"/>
                    </a:lnTo>
                    <a:lnTo>
                      <a:pt x="322" y="601"/>
                    </a:lnTo>
                    <a:lnTo>
                      <a:pt x="322" y="601"/>
                    </a:lnTo>
                    <a:lnTo>
                      <a:pt x="313" y="596"/>
                    </a:lnTo>
                    <a:lnTo>
                      <a:pt x="309" y="596"/>
                    </a:lnTo>
                    <a:lnTo>
                      <a:pt x="300" y="588"/>
                    </a:lnTo>
                    <a:lnTo>
                      <a:pt x="291" y="583"/>
                    </a:lnTo>
                    <a:lnTo>
                      <a:pt x="291" y="579"/>
                    </a:lnTo>
                    <a:lnTo>
                      <a:pt x="282" y="574"/>
                    </a:lnTo>
                    <a:lnTo>
                      <a:pt x="274" y="570"/>
                    </a:lnTo>
                    <a:lnTo>
                      <a:pt x="269" y="570"/>
                    </a:lnTo>
                    <a:lnTo>
                      <a:pt x="247" y="570"/>
                    </a:lnTo>
                    <a:lnTo>
                      <a:pt x="238" y="565"/>
                    </a:lnTo>
                    <a:lnTo>
                      <a:pt x="229" y="561"/>
                    </a:lnTo>
                    <a:lnTo>
                      <a:pt x="225" y="561"/>
                    </a:lnTo>
                    <a:lnTo>
                      <a:pt x="221" y="557"/>
                    </a:lnTo>
                    <a:lnTo>
                      <a:pt x="216" y="557"/>
                    </a:lnTo>
                    <a:lnTo>
                      <a:pt x="212" y="552"/>
                    </a:lnTo>
                    <a:lnTo>
                      <a:pt x="207" y="552"/>
                    </a:lnTo>
                    <a:lnTo>
                      <a:pt x="203" y="557"/>
                    </a:lnTo>
                    <a:lnTo>
                      <a:pt x="190" y="561"/>
                    </a:lnTo>
                    <a:lnTo>
                      <a:pt x="181" y="565"/>
                    </a:lnTo>
                    <a:lnTo>
                      <a:pt x="176" y="565"/>
                    </a:lnTo>
                    <a:lnTo>
                      <a:pt x="154" y="565"/>
                    </a:lnTo>
                    <a:lnTo>
                      <a:pt x="137" y="565"/>
                    </a:lnTo>
                    <a:lnTo>
                      <a:pt x="132" y="565"/>
                    </a:lnTo>
                    <a:lnTo>
                      <a:pt x="123" y="561"/>
                    </a:lnTo>
                    <a:lnTo>
                      <a:pt x="110" y="561"/>
                    </a:lnTo>
                    <a:lnTo>
                      <a:pt x="106" y="552"/>
                    </a:lnTo>
                    <a:lnTo>
                      <a:pt x="97" y="552"/>
                    </a:lnTo>
                    <a:lnTo>
                      <a:pt x="92" y="543"/>
                    </a:lnTo>
                    <a:lnTo>
                      <a:pt x="92" y="535"/>
                    </a:lnTo>
                    <a:lnTo>
                      <a:pt x="88" y="535"/>
                    </a:lnTo>
                    <a:lnTo>
                      <a:pt x="88" y="526"/>
                    </a:lnTo>
                    <a:lnTo>
                      <a:pt x="88" y="517"/>
                    </a:lnTo>
                    <a:lnTo>
                      <a:pt x="84" y="504"/>
                    </a:lnTo>
                    <a:lnTo>
                      <a:pt x="84" y="499"/>
                    </a:lnTo>
                    <a:lnTo>
                      <a:pt x="84" y="495"/>
                    </a:lnTo>
                    <a:lnTo>
                      <a:pt x="84" y="468"/>
                    </a:lnTo>
                    <a:lnTo>
                      <a:pt x="84" y="464"/>
                    </a:lnTo>
                    <a:lnTo>
                      <a:pt x="79" y="459"/>
                    </a:lnTo>
                    <a:lnTo>
                      <a:pt x="75" y="446"/>
                    </a:lnTo>
                    <a:lnTo>
                      <a:pt x="70" y="442"/>
                    </a:lnTo>
                    <a:lnTo>
                      <a:pt x="57" y="437"/>
                    </a:lnTo>
                    <a:lnTo>
                      <a:pt x="53" y="433"/>
                    </a:lnTo>
                    <a:lnTo>
                      <a:pt x="44" y="433"/>
                    </a:lnTo>
                    <a:lnTo>
                      <a:pt x="39" y="424"/>
                    </a:lnTo>
                    <a:lnTo>
                      <a:pt x="35" y="415"/>
                    </a:lnTo>
                    <a:lnTo>
                      <a:pt x="30" y="415"/>
                    </a:lnTo>
                    <a:lnTo>
                      <a:pt x="22" y="406"/>
                    </a:lnTo>
                    <a:lnTo>
                      <a:pt x="13" y="406"/>
                    </a:lnTo>
                    <a:lnTo>
                      <a:pt x="8" y="406"/>
                    </a:lnTo>
                    <a:lnTo>
                      <a:pt x="4" y="406"/>
                    </a:lnTo>
                    <a:lnTo>
                      <a:pt x="4" y="406"/>
                    </a:lnTo>
                    <a:lnTo>
                      <a:pt x="4" y="406"/>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5" name="Freeform 33"/>
            <p:cNvSpPr>
              <a:spLocks/>
            </p:cNvSpPr>
            <p:nvPr/>
          </p:nvSpPr>
          <p:spPr bwMode="auto">
            <a:xfrm>
              <a:off x="2366374" y="1758026"/>
              <a:ext cx="1176772" cy="852548"/>
            </a:xfrm>
            <a:custGeom>
              <a:avLst/>
              <a:gdLst>
                <a:gd name="T0" fmla="*/ 0 w 977"/>
                <a:gd name="T1" fmla="*/ 601 h 693"/>
                <a:gd name="T2" fmla="*/ 58 w 977"/>
                <a:gd name="T3" fmla="*/ 610 h 693"/>
                <a:gd name="T4" fmla="*/ 124 w 977"/>
                <a:gd name="T5" fmla="*/ 623 h 693"/>
                <a:gd name="T6" fmla="*/ 217 w 977"/>
                <a:gd name="T7" fmla="*/ 636 h 693"/>
                <a:gd name="T8" fmla="*/ 297 w 977"/>
                <a:gd name="T9" fmla="*/ 645 h 693"/>
                <a:gd name="T10" fmla="*/ 465 w 977"/>
                <a:gd name="T11" fmla="*/ 663 h 693"/>
                <a:gd name="T12" fmla="*/ 695 w 977"/>
                <a:gd name="T13" fmla="*/ 680 h 693"/>
                <a:gd name="T14" fmla="*/ 818 w 977"/>
                <a:gd name="T15" fmla="*/ 689 h 693"/>
                <a:gd name="T16" fmla="*/ 920 w 977"/>
                <a:gd name="T17" fmla="*/ 693 h 693"/>
                <a:gd name="T18" fmla="*/ 977 w 977"/>
                <a:gd name="T19" fmla="*/ 62 h 693"/>
                <a:gd name="T20" fmla="*/ 832 w 977"/>
                <a:gd name="T21" fmla="*/ 62 h 693"/>
                <a:gd name="T22" fmla="*/ 628 w 977"/>
                <a:gd name="T23" fmla="*/ 53 h 693"/>
                <a:gd name="T24" fmla="*/ 482 w 977"/>
                <a:gd name="T25" fmla="*/ 40 h 693"/>
                <a:gd name="T26" fmla="*/ 248 w 977"/>
                <a:gd name="T27" fmla="*/ 18 h 693"/>
                <a:gd name="T28" fmla="*/ 102 w 977"/>
                <a:gd name="T29" fmla="*/ 0 h 693"/>
                <a:gd name="T30" fmla="*/ 98 w 977"/>
                <a:gd name="T31" fmla="*/ 0 h 693"/>
                <a:gd name="T32" fmla="*/ 0 w 977"/>
                <a:gd name="T33" fmla="*/ 596 h 693"/>
                <a:gd name="T34" fmla="*/ 0 w 977"/>
                <a:gd name="T35" fmla="*/ 601 h 693"/>
                <a:gd name="T36" fmla="*/ 0 w 977"/>
                <a:gd name="T37" fmla="*/ 601 h 693"/>
                <a:gd name="T38" fmla="*/ 0 w 977"/>
                <a:gd name="T39" fmla="*/ 601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693">
                  <a:moveTo>
                    <a:pt x="0" y="601"/>
                  </a:moveTo>
                  <a:lnTo>
                    <a:pt x="58" y="610"/>
                  </a:lnTo>
                  <a:lnTo>
                    <a:pt x="124" y="623"/>
                  </a:lnTo>
                  <a:lnTo>
                    <a:pt x="217" y="636"/>
                  </a:lnTo>
                  <a:lnTo>
                    <a:pt x="297" y="645"/>
                  </a:lnTo>
                  <a:lnTo>
                    <a:pt x="465" y="663"/>
                  </a:lnTo>
                  <a:lnTo>
                    <a:pt x="695" y="680"/>
                  </a:lnTo>
                  <a:lnTo>
                    <a:pt x="818" y="689"/>
                  </a:lnTo>
                  <a:lnTo>
                    <a:pt x="920" y="693"/>
                  </a:lnTo>
                  <a:lnTo>
                    <a:pt x="977" y="62"/>
                  </a:lnTo>
                  <a:lnTo>
                    <a:pt x="832" y="62"/>
                  </a:lnTo>
                  <a:lnTo>
                    <a:pt x="628" y="53"/>
                  </a:lnTo>
                  <a:lnTo>
                    <a:pt x="482" y="40"/>
                  </a:lnTo>
                  <a:lnTo>
                    <a:pt x="248" y="18"/>
                  </a:lnTo>
                  <a:lnTo>
                    <a:pt x="102" y="0"/>
                  </a:lnTo>
                  <a:lnTo>
                    <a:pt x="98" y="0"/>
                  </a:lnTo>
                  <a:lnTo>
                    <a:pt x="0" y="596"/>
                  </a:lnTo>
                  <a:lnTo>
                    <a:pt x="0" y="601"/>
                  </a:lnTo>
                  <a:lnTo>
                    <a:pt x="0" y="601"/>
                  </a:lnTo>
                  <a:lnTo>
                    <a:pt x="0" y="601"/>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34"/>
            <p:cNvSpPr>
              <a:spLocks/>
            </p:cNvSpPr>
            <p:nvPr/>
          </p:nvSpPr>
          <p:spPr bwMode="auto">
            <a:xfrm>
              <a:off x="1579221" y="3202667"/>
              <a:ext cx="1005721" cy="1248893"/>
            </a:xfrm>
            <a:custGeom>
              <a:avLst/>
              <a:gdLst>
                <a:gd name="T0" fmla="*/ 13 w 836"/>
                <a:gd name="T1" fmla="*/ 658 h 1016"/>
                <a:gd name="T2" fmla="*/ 27 w 836"/>
                <a:gd name="T3" fmla="*/ 645 h 1016"/>
                <a:gd name="T4" fmla="*/ 40 w 836"/>
                <a:gd name="T5" fmla="*/ 640 h 1016"/>
                <a:gd name="T6" fmla="*/ 40 w 836"/>
                <a:gd name="T7" fmla="*/ 631 h 1016"/>
                <a:gd name="T8" fmla="*/ 36 w 836"/>
                <a:gd name="T9" fmla="*/ 618 h 1016"/>
                <a:gd name="T10" fmla="*/ 18 w 836"/>
                <a:gd name="T11" fmla="*/ 609 h 1016"/>
                <a:gd name="T12" fmla="*/ 18 w 836"/>
                <a:gd name="T13" fmla="*/ 605 h 1016"/>
                <a:gd name="T14" fmla="*/ 27 w 836"/>
                <a:gd name="T15" fmla="*/ 596 h 1016"/>
                <a:gd name="T16" fmla="*/ 36 w 836"/>
                <a:gd name="T17" fmla="*/ 583 h 1016"/>
                <a:gd name="T18" fmla="*/ 44 w 836"/>
                <a:gd name="T19" fmla="*/ 547 h 1016"/>
                <a:gd name="T20" fmla="*/ 49 w 836"/>
                <a:gd name="T21" fmla="*/ 521 h 1016"/>
                <a:gd name="T22" fmla="*/ 58 w 836"/>
                <a:gd name="T23" fmla="*/ 486 h 1016"/>
                <a:gd name="T24" fmla="*/ 75 w 836"/>
                <a:gd name="T25" fmla="*/ 450 h 1016"/>
                <a:gd name="T26" fmla="*/ 102 w 836"/>
                <a:gd name="T27" fmla="*/ 446 h 1016"/>
                <a:gd name="T28" fmla="*/ 124 w 836"/>
                <a:gd name="T29" fmla="*/ 433 h 1016"/>
                <a:gd name="T30" fmla="*/ 124 w 836"/>
                <a:gd name="T31" fmla="*/ 424 h 1016"/>
                <a:gd name="T32" fmla="*/ 111 w 836"/>
                <a:gd name="T33" fmla="*/ 402 h 1016"/>
                <a:gd name="T34" fmla="*/ 97 w 836"/>
                <a:gd name="T35" fmla="*/ 375 h 1016"/>
                <a:gd name="T36" fmla="*/ 89 w 836"/>
                <a:gd name="T37" fmla="*/ 322 h 1016"/>
                <a:gd name="T38" fmla="*/ 84 w 836"/>
                <a:gd name="T39" fmla="*/ 309 h 1016"/>
                <a:gd name="T40" fmla="*/ 84 w 836"/>
                <a:gd name="T41" fmla="*/ 296 h 1016"/>
                <a:gd name="T42" fmla="*/ 102 w 836"/>
                <a:gd name="T43" fmla="*/ 247 h 1016"/>
                <a:gd name="T44" fmla="*/ 106 w 836"/>
                <a:gd name="T45" fmla="*/ 212 h 1016"/>
                <a:gd name="T46" fmla="*/ 97 w 836"/>
                <a:gd name="T47" fmla="*/ 163 h 1016"/>
                <a:gd name="T48" fmla="*/ 102 w 836"/>
                <a:gd name="T49" fmla="*/ 146 h 1016"/>
                <a:gd name="T50" fmla="*/ 106 w 836"/>
                <a:gd name="T51" fmla="*/ 141 h 1016"/>
                <a:gd name="T52" fmla="*/ 115 w 836"/>
                <a:gd name="T53" fmla="*/ 137 h 1016"/>
                <a:gd name="T54" fmla="*/ 128 w 836"/>
                <a:gd name="T55" fmla="*/ 141 h 1016"/>
                <a:gd name="T56" fmla="*/ 137 w 836"/>
                <a:gd name="T57" fmla="*/ 154 h 1016"/>
                <a:gd name="T58" fmla="*/ 142 w 836"/>
                <a:gd name="T59" fmla="*/ 159 h 1016"/>
                <a:gd name="T60" fmla="*/ 159 w 836"/>
                <a:gd name="T61" fmla="*/ 159 h 1016"/>
                <a:gd name="T62" fmla="*/ 177 w 836"/>
                <a:gd name="T63" fmla="*/ 150 h 1016"/>
                <a:gd name="T64" fmla="*/ 181 w 836"/>
                <a:gd name="T65" fmla="*/ 137 h 1016"/>
                <a:gd name="T66" fmla="*/ 354 w 836"/>
                <a:gd name="T67" fmla="*/ 26 h 1016"/>
                <a:gd name="T68" fmla="*/ 553 w 836"/>
                <a:gd name="T69" fmla="*/ 57 h 1016"/>
                <a:gd name="T70" fmla="*/ 756 w 836"/>
                <a:gd name="T71" fmla="*/ 88 h 1016"/>
                <a:gd name="T72" fmla="*/ 712 w 836"/>
                <a:gd name="T73" fmla="*/ 1016 h 1016"/>
                <a:gd name="T74" fmla="*/ 0 w 836"/>
                <a:gd name="T75" fmla="*/ 671 h 1016"/>
                <a:gd name="T76" fmla="*/ 0 w 836"/>
                <a:gd name="T77" fmla="*/ 662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6" h="1016">
                  <a:moveTo>
                    <a:pt x="0" y="662"/>
                  </a:moveTo>
                  <a:lnTo>
                    <a:pt x="13" y="658"/>
                  </a:lnTo>
                  <a:lnTo>
                    <a:pt x="18" y="653"/>
                  </a:lnTo>
                  <a:lnTo>
                    <a:pt x="27" y="645"/>
                  </a:lnTo>
                  <a:lnTo>
                    <a:pt x="36" y="640"/>
                  </a:lnTo>
                  <a:lnTo>
                    <a:pt x="40" y="640"/>
                  </a:lnTo>
                  <a:lnTo>
                    <a:pt x="40" y="631"/>
                  </a:lnTo>
                  <a:lnTo>
                    <a:pt x="40" y="631"/>
                  </a:lnTo>
                  <a:lnTo>
                    <a:pt x="40" y="627"/>
                  </a:lnTo>
                  <a:lnTo>
                    <a:pt x="36" y="618"/>
                  </a:lnTo>
                  <a:lnTo>
                    <a:pt x="27" y="614"/>
                  </a:lnTo>
                  <a:lnTo>
                    <a:pt x="18" y="609"/>
                  </a:lnTo>
                  <a:lnTo>
                    <a:pt x="18" y="609"/>
                  </a:lnTo>
                  <a:lnTo>
                    <a:pt x="18" y="605"/>
                  </a:lnTo>
                  <a:lnTo>
                    <a:pt x="18" y="600"/>
                  </a:lnTo>
                  <a:lnTo>
                    <a:pt x="27" y="596"/>
                  </a:lnTo>
                  <a:lnTo>
                    <a:pt x="31" y="592"/>
                  </a:lnTo>
                  <a:lnTo>
                    <a:pt x="36" y="583"/>
                  </a:lnTo>
                  <a:lnTo>
                    <a:pt x="40" y="578"/>
                  </a:lnTo>
                  <a:lnTo>
                    <a:pt x="44" y="547"/>
                  </a:lnTo>
                  <a:lnTo>
                    <a:pt x="49" y="539"/>
                  </a:lnTo>
                  <a:lnTo>
                    <a:pt x="49" y="521"/>
                  </a:lnTo>
                  <a:lnTo>
                    <a:pt x="58" y="499"/>
                  </a:lnTo>
                  <a:lnTo>
                    <a:pt x="58" y="486"/>
                  </a:lnTo>
                  <a:lnTo>
                    <a:pt x="75" y="459"/>
                  </a:lnTo>
                  <a:lnTo>
                    <a:pt x="75" y="450"/>
                  </a:lnTo>
                  <a:lnTo>
                    <a:pt x="93" y="450"/>
                  </a:lnTo>
                  <a:lnTo>
                    <a:pt x="102" y="446"/>
                  </a:lnTo>
                  <a:lnTo>
                    <a:pt x="115" y="437"/>
                  </a:lnTo>
                  <a:lnTo>
                    <a:pt x="124" y="433"/>
                  </a:lnTo>
                  <a:lnTo>
                    <a:pt x="128" y="433"/>
                  </a:lnTo>
                  <a:lnTo>
                    <a:pt x="124" y="424"/>
                  </a:lnTo>
                  <a:lnTo>
                    <a:pt x="120" y="411"/>
                  </a:lnTo>
                  <a:lnTo>
                    <a:pt x="111" y="402"/>
                  </a:lnTo>
                  <a:lnTo>
                    <a:pt x="102" y="384"/>
                  </a:lnTo>
                  <a:lnTo>
                    <a:pt x="97" y="375"/>
                  </a:lnTo>
                  <a:lnTo>
                    <a:pt x="93" y="362"/>
                  </a:lnTo>
                  <a:lnTo>
                    <a:pt x="89" y="322"/>
                  </a:lnTo>
                  <a:lnTo>
                    <a:pt x="89" y="313"/>
                  </a:lnTo>
                  <a:lnTo>
                    <a:pt x="84" y="309"/>
                  </a:lnTo>
                  <a:lnTo>
                    <a:pt x="84" y="305"/>
                  </a:lnTo>
                  <a:lnTo>
                    <a:pt x="84" y="296"/>
                  </a:lnTo>
                  <a:lnTo>
                    <a:pt x="89" y="269"/>
                  </a:lnTo>
                  <a:lnTo>
                    <a:pt x="102" y="247"/>
                  </a:lnTo>
                  <a:lnTo>
                    <a:pt x="106" y="221"/>
                  </a:lnTo>
                  <a:lnTo>
                    <a:pt x="106" y="212"/>
                  </a:lnTo>
                  <a:lnTo>
                    <a:pt x="102" y="168"/>
                  </a:lnTo>
                  <a:lnTo>
                    <a:pt x="97" y="163"/>
                  </a:lnTo>
                  <a:lnTo>
                    <a:pt x="97" y="159"/>
                  </a:lnTo>
                  <a:lnTo>
                    <a:pt x="102" y="146"/>
                  </a:lnTo>
                  <a:lnTo>
                    <a:pt x="102" y="146"/>
                  </a:lnTo>
                  <a:lnTo>
                    <a:pt x="106" y="141"/>
                  </a:lnTo>
                  <a:lnTo>
                    <a:pt x="115" y="137"/>
                  </a:lnTo>
                  <a:lnTo>
                    <a:pt x="115" y="137"/>
                  </a:lnTo>
                  <a:lnTo>
                    <a:pt x="124" y="137"/>
                  </a:lnTo>
                  <a:lnTo>
                    <a:pt x="128" y="141"/>
                  </a:lnTo>
                  <a:lnTo>
                    <a:pt x="133" y="146"/>
                  </a:lnTo>
                  <a:lnTo>
                    <a:pt x="137" y="154"/>
                  </a:lnTo>
                  <a:lnTo>
                    <a:pt x="137" y="154"/>
                  </a:lnTo>
                  <a:lnTo>
                    <a:pt x="142" y="159"/>
                  </a:lnTo>
                  <a:lnTo>
                    <a:pt x="146" y="163"/>
                  </a:lnTo>
                  <a:lnTo>
                    <a:pt x="159" y="159"/>
                  </a:lnTo>
                  <a:lnTo>
                    <a:pt x="168" y="159"/>
                  </a:lnTo>
                  <a:lnTo>
                    <a:pt x="177" y="150"/>
                  </a:lnTo>
                  <a:lnTo>
                    <a:pt x="177" y="150"/>
                  </a:lnTo>
                  <a:lnTo>
                    <a:pt x="181" y="137"/>
                  </a:lnTo>
                  <a:lnTo>
                    <a:pt x="208" y="0"/>
                  </a:lnTo>
                  <a:lnTo>
                    <a:pt x="354" y="26"/>
                  </a:lnTo>
                  <a:lnTo>
                    <a:pt x="451" y="40"/>
                  </a:lnTo>
                  <a:lnTo>
                    <a:pt x="553" y="57"/>
                  </a:lnTo>
                  <a:lnTo>
                    <a:pt x="654" y="75"/>
                  </a:lnTo>
                  <a:lnTo>
                    <a:pt x="756" y="88"/>
                  </a:lnTo>
                  <a:lnTo>
                    <a:pt x="836" y="101"/>
                  </a:lnTo>
                  <a:lnTo>
                    <a:pt x="712" y="1016"/>
                  </a:lnTo>
                  <a:lnTo>
                    <a:pt x="442" y="976"/>
                  </a:lnTo>
                  <a:lnTo>
                    <a:pt x="0" y="671"/>
                  </a:lnTo>
                  <a:lnTo>
                    <a:pt x="0" y="662"/>
                  </a:lnTo>
                  <a:lnTo>
                    <a:pt x="0" y="662"/>
                  </a:lnTo>
                  <a:lnTo>
                    <a:pt x="0" y="662"/>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35"/>
            <p:cNvSpPr>
              <a:spLocks/>
            </p:cNvSpPr>
            <p:nvPr/>
          </p:nvSpPr>
          <p:spPr bwMode="auto">
            <a:xfrm>
              <a:off x="3718951" y="2822499"/>
              <a:ext cx="1100749" cy="613123"/>
            </a:xfrm>
            <a:custGeom>
              <a:avLst/>
              <a:gdLst>
                <a:gd name="T0" fmla="*/ 0 w 915"/>
                <a:gd name="T1" fmla="*/ 481 h 499"/>
                <a:gd name="T2" fmla="*/ 22 w 915"/>
                <a:gd name="T3" fmla="*/ 0 h 499"/>
                <a:gd name="T4" fmla="*/ 248 w 915"/>
                <a:gd name="T5" fmla="*/ 4 h 499"/>
                <a:gd name="T6" fmla="*/ 513 w 915"/>
                <a:gd name="T7" fmla="*/ 9 h 499"/>
                <a:gd name="T8" fmla="*/ 831 w 915"/>
                <a:gd name="T9" fmla="*/ 13 h 499"/>
                <a:gd name="T10" fmla="*/ 836 w 915"/>
                <a:gd name="T11" fmla="*/ 31 h 499"/>
                <a:gd name="T12" fmla="*/ 840 w 915"/>
                <a:gd name="T13" fmla="*/ 35 h 499"/>
                <a:gd name="T14" fmla="*/ 849 w 915"/>
                <a:gd name="T15" fmla="*/ 39 h 499"/>
                <a:gd name="T16" fmla="*/ 858 w 915"/>
                <a:gd name="T17" fmla="*/ 44 h 499"/>
                <a:gd name="T18" fmla="*/ 862 w 915"/>
                <a:gd name="T19" fmla="*/ 44 h 499"/>
                <a:gd name="T20" fmla="*/ 867 w 915"/>
                <a:gd name="T21" fmla="*/ 48 h 499"/>
                <a:gd name="T22" fmla="*/ 867 w 915"/>
                <a:gd name="T23" fmla="*/ 53 h 499"/>
                <a:gd name="T24" fmla="*/ 867 w 915"/>
                <a:gd name="T25" fmla="*/ 53 h 499"/>
                <a:gd name="T26" fmla="*/ 871 w 915"/>
                <a:gd name="T27" fmla="*/ 62 h 499"/>
                <a:gd name="T28" fmla="*/ 867 w 915"/>
                <a:gd name="T29" fmla="*/ 70 h 499"/>
                <a:gd name="T30" fmla="*/ 862 w 915"/>
                <a:gd name="T31" fmla="*/ 70 h 499"/>
                <a:gd name="T32" fmla="*/ 858 w 915"/>
                <a:gd name="T33" fmla="*/ 75 h 499"/>
                <a:gd name="T34" fmla="*/ 849 w 915"/>
                <a:gd name="T35" fmla="*/ 79 h 499"/>
                <a:gd name="T36" fmla="*/ 854 w 915"/>
                <a:gd name="T37" fmla="*/ 88 h 499"/>
                <a:gd name="T38" fmla="*/ 862 w 915"/>
                <a:gd name="T39" fmla="*/ 88 h 499"/>
                <a:gd name="T40" fmla="*/ 862 w 915"/>
                <a:gd name="T41" fmla="*/ 92 h 499"/>
                <a:gd name="T42" fmla="*/ 871 w 915"/>
                <a:gd name="T43" fmla="*/ 97 h 499"/>
                <a:gd name="T44" fmla="*/ 880 w 915"/>
                <a:gd name="T45" fmla="*/ 101 h 499"/>
                <a:gd name="T46" fmla="*/ 885 w 915"/>
                <a:gd name="T47" fmla="*/ 106 h 499"/>
                <a:gd name="T48" fmla="*/ 880 w 915"/>
                <a:gd name="T49" fmla="*/ 110 h 499"/>
                <a:gd name="T50" fmla="*/ 880 w 915"/>
                <a:gd name="T51" fmla="*/ 119 h 499"/>
                <a:gd name="T52" fmla="*/ 880 w 915"/>
                <a:gd name="T53" fmla="*/ 123 h 499"/>
                <a:gd name="T54" fmla="*/ 889 w 915"/>
                <a:gd name="T55" fmla="*/ 132 h 499"/>
                <a:gd name="T56" fmla="*/ 898 w 915"/>
                <a:gd name="T57" fmla="*/ 132 h 499"/>
                <a:gd name="T58" fmla="*/ 907 w 915"/>
                <a:gd name="T59" fmla="*/ 137 h 499"/>
                <a:gd name="T60" fmla="*/ 911 w 915"/>
                <a:gd name="T61" fmla="*/ 141 h 499"/>
                <a:gd name="T62" fmla="*/ 911 w 915"/>
                <a:gd name="T63" fmla="*/ 145 h 499"/>
                <a:gd name="T64" fmla="*/ 911 w 915"/>
                <a:gd name="T65" fmla="*/ 150 h 499"/>
                <a:gd name="T66" fmla="*/ 907 w 915"/>
                <a:gd name="T67" fmla="*/ 154 h 499"/>
                <a:gd name="T68" fmla="*/ 915 w 915"/>
                <a:gd name="T69" fmla="*/ 499 h 499"/>
                <a:gd name="T70" fmla="*/ 544 w 915"/>
                <a:gd name="T71" fmla="*/ 494 h 499"/>
                <a:gd name="T72" fmla="*/ 261 w 915"/>
                <a:gd name="T73" fmla="*/ 486 h 499"/>
                <a:gd name="T74" fmla="*/ 31 w 915"/>
                <a:gd name="T75" fmla="*/ 481 h 499"/>
                <a:gd name="T76" fmla="*/ 0 w 915"/>
                <a:gd name="T77" fmla="*/ 481 h 499"/>
                <a:gd name="T78" fmla="*/ 0 w 915"/>
                <a:gd name="T79" fmla="*/ 481 h 499"/>
                <a:gd name="T80" fmla="*/ 0 w 915"/>
                <a:gd name="T81" fmla="*/ 48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5" h="499">
                  <a:moveTo>
                    <a:pt x="0" y="481"/>
                  </a:moveTo>
                  <a:lnTo>
                    <a:pt x="22" y="0"/>
                  </a:lnTo>
                  <a:lnTo>
                    <a:pt x="248" y="4"/>
                  </a:lnTo>
                  <a:lnTo>
                    <a:pt x="513" y="9"/>
                  </a:lnTo>
                  <a:lnTo>
                    <a:pt x="831" y="13"/>
                  </a:lnTo>
                  <a:lnTo>
                    <a:pt x="836" y="31"/>
                  </a:lnTo>
                  <a:lnTo>
                    <a:pt x="840" y="35"/>
                  </a:lnTo>
                  <a:lnTo>
                    <a:pt x="849" y="39"/>
                  </a:lnTo>
                  <a:lnTo>
                    <a:pt x="858" y="44"/>
                  </a:lnTo>
                  <a:lnTo>
                    <a:pt x="862" y="44"/>
                  </a:lnTo>
                  <a:lnTo>
                    <a:pt x="867" y="48"/>
                  </a:lnTo>
                  <a:lnTo>
                    <a:pt x="867" y="53"/>
                  </a:lnTo>
                  <a:lnTo>
                    <a:pt x="867" y="53"/>
                  </a:lnTo>
                  <a:lnTo>
                    <a:pt x="871" y="62"/>
                  </a:lnTo>
                  <a:lnTo>
                    <a:pt x="867" y="70"/>
                  </a:lnTo>
                  <a:lnTo>
                    <a:pt x="862" y="70"/>
                  </a:lnTo>
                  <a:lnTo>
                    <a:pt x="858" y="75"/>
                  </a:lnTo>
                  <a:lnTo>
                    <a:pt x="849" y="79"/>
                  </a:lnTo>
                  <a:lnTo>
                    <a:pt x="854" y="88"/>
                  </a:lnTo>
                  <a:lnTo>
                    <a:pt x="862" y="88"/>
                  </a:lnTo>
                  <a:lnTo>
                    <a:pt x="862" y="92"/>
                  </a:lnTo>
                  <a:lnTo>
                    <a:pt x="871" y="97"/>
                  </a:lnTo>
                  <a:lnTo>
                    <a:pt x="880" y="101"/>
                  </a:lnTo>
                  <a:lnTo>
                    <a:pt x="885" y="106"/>
                  </a:lnTo>
                  <a:lnTo>
                    <a:pt x="880" y="110"/>
                  </a:lnTo>
                  <a:lnTo>
                    <a:pt x="880" y="119"/>
                  </a:lnTo>
                  <a:lnTo>
                    <a:pt x="880" y="123"/>
                  </a:lnTo>
                  <a:lnTo>
                    <a:pt x="889" y="132"/>
                  </a:lnTo>
                  <a:lnTo>
                    <a:pt x="898" y="132"/>
                  </a:lnTo>
                  <a:lnTo>
                    <a:pt x="907" y="137"/>
                  </a:lnTo>
                  <a:lnTo>
                    <a:pt x="911" y="141"/>
                  </a:lnTo>
                  <a:lnTo>
                    <a:pt x="911" y="145"/>
                  </a:lnTo>
                  <a:lnTo>
                    <a:pt x="911" y="150"/>
                  </a:lnTo>
                  <a:lnTo>
                    <a:pt x="907" y="154"/>
                  </a:lnTo>
                  <a:lnTo>
                    <a:pt x="915" y="499"/>
                  </a:lnTo>
                  <a:lnTo>
                    <a:pt x="544" y="494"/>
                  </a:lnTo>
                  <a:lnTo>
                    <a:pt x="261" y="486"/>
                  </a:lnTo>
                  <a:lnTo>
                    <a:pt x="31" y="481"/>
                  </a:lnTo>
                  <a:lnTo>
                    <a:pt x="0" y="481"/>
                  </a:lnTo>
                  <a:lnTo>
                    <a:pt x="0" y="481"/>
                  </a:lnTo>
                  <a:lnTo>
                    <a:pt x="0" y="481"/>
                  </a:lnTo>
                  <a:close/>
                </a:path>
              </a:pathLst>
            </a:custGeom>
            <a:solidFill>
              <a:srgbClr val="FFC00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36"/>
            <p:cNvSpPr>
              <a:spLocks/>
            </p:cNvSpPr>
            <p:nvPr/>
          </p:nvSpPr>
          <p:spPr bwMode="auto">
            <a:xfrm>
              <a:off x="4826033" y="3495477"/>
              <a:ext cx="761814" cy="723129"/>
            </a:xfrm>
            <a:custGeom>
              <a:avLst/>
              <a:gdLst>
                <a:gd name="T0" fmla="*/ 411 w 632"/>
                <a:gd name="T1" fmla="*/ 0 h 588"/>
                <a:gd name="T2" fmla="*/ 570 w 632"/>
                <a:gd name="T3" fmla="*/ 9 h 588"/>
                <a:gd name="T4" fmla="*/ 575 w 632"/>
                <a:gd name="T5" fmla="*/ 18 h 588"/>
                <a:gd name="T6" fmla="*/ 575 w 632"/>
                <a:gd name="T7" fmla="*/ 31 h 588"/>
                <a:gd name="T8" fmla="*/ 561 w 632"/>
                <a:gd name="T9" fmla="*/ 40 h 588"/>
                <a:gd name="T10" fmla="*/ 553 w 632"/>
                <a:gd name="T11" fmla="*/ 62 h 588"/>
                <a:gd name="T12" fmla="*/ 553 w 632"/>
                <a:gd name="T13" fmla="*/ 84 h 588"/>
                <a:gd name="T14" fmla="*/ 570 w 632"/>
                <a:gd name="T15" fmla="*/ 84 h 588"/>
                <a:gd name="T16" fmla="*/ 619 w 632"/>
                <a:gd name="T17" fmla="*/ 84 h 588"/>
                <a:gd name="T18" fmla="*/ 628 w 632"/>
                <a:gd name="T19" fmla="*/ 89 h 588"/>
                <a:gd name="T20" fmla="*/ 628 w 632"/>
                <a:gd name="T21" fmla="*/ 102 h 588"/>
                <a:gd name="T22" fmla="*/ 614 w 632"/>
                <a:gd name="T23" fmla="*/ 106 h 588"/>
                <a:gd name="T24" fmla="*/ 614 w 632"/>
                <a:gd name="T25" fmla="*/ 120 h 588"/>
                <a:gd name="T26" fmla="*/ 601 w 632"/>
                <a:gd name="T27" fmla="*/ 137 h 588"/>
                <a:gd name="T28" fmla="*/ 588 w 632"/>
                <a:gd name="T29" fmla="*/ 151 h 588"/>
                <a:gd name="T30" fmla="*/ 575 w 632"/>
                <a:gd name="T31" fmla="*/ 168 h 588"/>
                <a:gd name="T32" fmla="*/ 583 w 632"/>
                <a:gd name="T33" fmla="*/ 195 h 588"/>
                <a:gd name="T34" fmla="*/ 597 w 632"/>
                <a:gd name="T35" fmla="*/ 212 h 588"/>
                <a:gd name="T36" fmla="*/ 588 w 632"/>
                <a:gd name="T37" fmla="*/ 239 h 588"/>
                <a:gd name="T38" fmla="*/ 566 w 632"/>
                <a:gd name="T39" fmla="*/ 257 h 588"/>
                <a:gd name="T40" fmla="*/ 553 w 632"/>
                <a:gd name="T41" fmla="*/ 270 h 588"/>
                <a:gd name="T42" fmla="*/ 548 w 632"/>
                <a:gd name="T43" fmla="*/ 292 h 588"/>
                <a:gd name="T44" fmla="*/ 553 w 632"/>
                <a:gd name="T45" fmla="*/ 314 h 588"/>
                <a:gd name="T46" fmla="*/ 530 w 632"/>
                <a:gd name="T47" fmla="*/ 332 h 588"/>
                <a:gd name="T48" fmla="*/ 522 w 632"/>
                <a:gd name="T49" fmla="*/ 340 h 588"/>
                <a:gd name="T50" fmla="*/ 517 w 632"/>
                <a:gd name="T51" fmla="*/ 358 h 588"/>
                <a:gd name="T52" fmla="*/ 495 w 632"/>
                <a:gd name="T53" fmla="*/ 367 h 588"/>
                <a:gd name="T54" fmla="*/ 508 w 632"/>
                <a:gd name="T55" fmla="*/ 385 h 588"/>
                <a:gd name="T56" fmla="*/ 513 w 632"/>
                <a:gd name="T57" fmla="*/ 407 h 588"/>
                <a:gd name="T58" fmla="*/ 473 w 632"/>
                <a:gd name="T59" fmla="*/ 424 h 588"/>
                <a:gd name="T60" fmla="*/ 473 w 632"/>
                <a:gd name="T61" fmla="*/ 446 h 588"/>
                <a:gd name="T62" fmla="*/ 464 w 632"/>
                <a:gd name="T63" fmla="*/ 473 h 588"/>
                <a:gd name="T64" fmla="*/ 446 w 632"/>
                <a:gd name="T65" fmla="*/ 486 h 588"/>
                <a:gd name="T66" fmla="*/ 455 w 632"/>
                <a:gd name="T67" fmla="*/ 499 h 588"/>
                <a:gd name="T68" fmla="*/ 482 w 632"/>
                <a:gd name="T69" fmla="*/ 491 h 588"/>
                <a:gd name="T70" fmla="*/ 469 w 632"/>
                <a:gd name="T71" fmla="*/ 513 h 588"/>
                <a:gd name="T72" fmla="*/ 455 w 632"/>
                <a:gd name="T73" fmla="*/ 526 h 588"/>
                <a:gd name="T74" fmla="*/ 473 w 632"/>
                <a:gd name="T75" fmla="*/ 526 h 588"/>
                <a:gd name="T76" fmla="*/ 469 w 632"/>
                <a:gd name="T77" fmla="*/ 544 h 588"/>
                <a:gd name="T78" fmla="*/ 460 w 632"/>
                <a:gd name="T79" fmla="*/ 557 h 588"/>
                <a:gd name="T80" fmla="*/ 469 w 632"/>
                <a:gd name="T81" fmla="*/ 570 h 588"/>
                <a:gd name="T82" fmla="*/ 455 w 632"/>
                <a:gd name="T83" fmla="*/ 570 h 588"/>
                <a:gd name="T84" fmla="*/ 455 w 632"/>
                <a:gd name="T85" fmla="*/ 570 h 588"/>
                <a:gd name="T86" fmla="*/ 455 w 632"/>
                <a:gd name="T87" fmla="*/ 579 h 588"/>
                <a:gd name="T88" fmla="*/ 88 w 632"/>
                <a:gd name="T89" fmla="*/ 495 h 588"/>
                <a:gd name="T90" fmla="*/ 79 w 632"/>
                <a:gd name="T91" fmla="*/ 495 h 588"/>
                <a:gd name="T92" fmla="*/ 66 w 632"/>
                <a:gd name="T93" fmla="*/ 495 h 588"/>
                <a:gd name="T94" fmla="*/ 53 w 632"/>
                <a:gd name="T95" fmla="*/ 491 h 588"/>
                <a:gd name="T96" fmla="*/ 0 w 632"/>
                <a:gd name="T97" fmla="*/ 9 h 588"/>
                <a:gd name="T98" fmla="*/ 0 w 632"/>
                <a:gd name="T99" fmla="*/ 9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2" h="588">
                  <a:moveTo>
                    <a:pt x="0" y="9"/>
                  </a:moveTo>
                  <a:lnTo>
                    <a:pt x="411" y="0"/>
                  </a:lnTo>
                  <a:lnTo>
                    <a:pt x="570" y="0"/>
                  </a:lnTo>
                  <a:lnTo>
                    <a:pt x="570" y="9"/>
                  </a:lnTo>
                  <a:lnTo>
                    <a:pt x="575" y="14"/>
                  </a:lnTo>
                  <a:lnTo>
                    <a:pt x="575" y="18"/>
                  </a:lnTo>
                  <a:lnTo>
                    <a:pt x="575" y="27"/>
                  </a:lnTo>
                  <a:lnTo>
                    <a:pt x="575" y="31"/>
                  </a:lnTo>
                  <a:lnTo>
                    <a:pt x="570" y="31"/>
                  </a:lnTo>
                  <a:lnTo>
                    <a:pt x="561" y="40"/>
                  </a:lnTo>
                  <a:lnTo>
                    <a:pt x="557" y="53"/>
                  </a:lnTo>
                  <a:lnTo>
                    <a:pt x="553" y="62"/>
                  </a:lnTo>
                  <a:lnTo>
                    <a:pt x="553" y="75"/>
                  </a:lnTo>
                  <a:lnTo>
                    <a:pt x="553" y="84"/>
                  </a:lnTo>
                  <a:lnTo>
                    <a:pt x="557" y="89"/>
                  </a:lnTo>
                  <a:lnTo>
                    <a:pt x="570" y="84"/>
                  </a:lnTo>
                  <a:lnTo>
                    <a:pt x="588" y="84"/>
                  </a:lnTo>
                  <a:lnTo>
                    <a:pt x="619" y="84"/>
                  </a:lnTo>
                  <a:lnTo>
                    <a:pt x="623" y="84"/>
                  </a:lnTo>
                  <a:lnTo>
                    <a:pt x="628" y="89"/>
                  </a:lnTo>
                  <a:lnTo>
                    <a:pt x="632" y="98"/>
                  </a:lnTo>
                  <a:lnTo>
                    <a:pt x="628" y="102"/>
                  </a:lnTo>
                  <a:lnTo>
                    <a:pt x="619" y="106"/>
                  </a:lnTo>
                  <a:lnTo>
                    <a:pt x="614" y="106"/>
                  </a:lnTo>
                  <a:lnTo>
                    <a:pt x="614" y="111"/>
                  </a:lnTo>
                  <a:lnTo>
                    <a:pt x="614" y="120"/>
                  </a:lnTo>
                  <a:lnTo>
                    <a:pt x="610" y="128"/>
                  </a:lnTo>
                  <a:lnTo>
                    <a:pt x="601" y="137"/>
                  </a:lnTo>
                  <a:lnTo>
                    <a:pt x="597" y="142"/>
                  </a:lnTo>
                  <a:lnTo>
                    <a:pt x="588" y="151"/>
                  </a:lnTo>
                  <a:lnTo>
                    <a:pt x="583" y="159"/>
                  </a:lnTo>
                  <a:lnTo>
                    <a:pt x="575" y="168"/>
                  </a:lnTo>
                  <a:lnTo>
                    <a:pt x="575" y="181"/>
                  </a:lnTo>
                  <a:lnTo>
                    <a:pt x="583" y="195"/>
                  </a:lnTo>
                  <a:lnTo>
                    <a:pt x="588" y="199"/>
                  </a:lnTo>
                  <a:lnTo>
                    <a:pt x="597" y="212"/>
                  </a:lnTo>
                  <a:lnTo>
                    <a:pt x="597" y="230"/>
                  </a:lnTo>
                  <a:lnTo>
                    <a:pt x="588" y="239"/>
                  </a:lnTo>
                  <a:lnTo>
                    <a:pt x="575" y="243"/>
                  </a:lnTo>
                  <a:lnTo>
                    <a:pt x="566" y="257"/>
                  </a:lnTo>
                  <a:lnTo>
                    <a:pt x="553" y="257"/>
                  </a:lnTo>
                  <a:lnTo>
                    <a:pt x="553" y="270"/>
                  </a:lnTo>
                  <a:lnTo>
                    <a:pt x="548" y="279"/>
                  </a:lnTo>
                  <a:lnTo>
                    <a:pt x="548" y="292"/>
                  </a:lnTo>
                  <a:lnTo>
                    <a:pt x="553" y="305"/>
                  </a:lnTo>
                  <a:lnTo>
                    <a:pt x="553" y="314"/>
                  </a:lnTo>
                  <a:lnTo>
                    <a:pt x="544" y="327"/>
                  </a:lnTo>
                  <a:lnTo>
                    <a:pt x="530" y="332"/>
                  </a:lnTo>
                  <a:lnTo>
                    <a:pt x="522" y="332"/>
                  </a:lnTo>
                  <a:lnTo>
                    <a:pt x="522" y="340"/>
                  </a:lnTo>
                  <a:lnTo>
                    <a:pt x="522" y="349"/>
                  </a:lnTo>
                  <a:lnTo>
                    <a:pt x="517" y="358"/>
                  </a:lnTo>
                  <a:lnTo>
                    <a:pt x="504" y="362"/>
                  </a:lnTo>
                  <a:lnTo>
                    <a:pt x="495" y="367"/>
                  </a:lnTo>
                  <a:lnTo>
                    <a:pt x="495" y="380"/>
                  </a:lnTo>
                  <a:lnTo>
                    <a:pt x="508" y="385"/>
                  </a:lnTo>
                  <a:lnTo>
                    <a:pt x="517" y="393"/>
                  </a:lnTo>
                  <a:lnTo>
                    <a:pt x="513" y="407"/>
                  </a:lnTo>
                  <a:lnTo>
                    <a:pt x="499" y="415"/>
                  </a:lnTo>
                  <a:lnTo>
                    <a:pt x="473" y="424"/>
                  </a:lnTo>
                  <a:lnTo>
                    <a:pt x="469" y="438"/>
                  </a:lnTo>
                  <a:lnTo>
                    <a:pt x="473" y="446"/>
                  </a:lnTo>
                  <a:lnTo>
                    <a:pt x="473" y="464"/>
                  </a:lnTo>
                  <a:lnTo>
                    <a:pt x="464" y="473"/>
                  </a:lnTo>
                  <a:lnTo>
                    <a:pt x="451" y="473"/>
                  </a:lnTo>
                  <a:lnTo>
                    <a:pt x="446" y="486"/>
                  </a:lnTo>
                  <a:lnTo>
                    <a:pt x="446" y="495"/>
                  </a:lnTo>
                  <a:lnTo>
                    <a:pt x="455" y="499"/>
                  </a:lnTo>
                  <a:lnTo>
                    <a:pt x="469" y="495"/>
                  </a:lnTo>
                  <a:lnTo>
                    <a:pt x="482" y="491"/>
                  </a:lnTo>
                  <a:lnTo>
                    <a:pt x="482" y="504"/>
                  </a:lnTo>
                  <a:lnTo>
                    <a:pt x="469" y="513"/>
                  </a:lnTo>
                  <a:lnTo>
                    <a:pt x="455" y="521"/>
                  </a:lnTo>
                  <a:lnTo>
                    <a:pt x="455" y="526"/>
                  </a:lnTo>
                  <a:lnTo>
                    <a:pt x="469" y="526"/>
                  </a:lnTo>
                  <a:lnTo>
                    <a:pt x="473" y="526"/>
                  </a:lnTo>
                  <a:lnTo>
                    <a:pt x="473" y="535"/>
                  </a:lnTo>
                  <a:lnTo>
                    <a:pt x="469" y="544"/>
                  </a:lnTo>
                  <a:lnTo>
                    <a:pt x="464" y="548"/>
                  </a:lnTo>
                  <a:lnTo>
                    <a:pt x="460" y="557"/>
                  </a:lnTo>
                  <a:lnTo>
                    <a:pt x="469" y="561"/>
                  </a:lnTo>
                  <a:lnTo>
                    <a:pt x="469" y="570"/>
                  </a:lnTo>
                  <a:lnTo>
                    <a:pt x="464" y="570"/>
                  </a:lnTo>
                  <a:lnTo>
                    <a:pt x="455" y="570"/>
                  </a:lnTo>
                  <a:lnTo>
                    <a:pt x="455" y="570"/>
                  </a:lnTo>
                  <a:lnTo>
                    <a:pt x="455" y="570"/>
                  </a:lnTo>
                  <a:lnTo>
                    <a:pt x="455" y="574"/>
                  </a:lnTo>
                  <a:lnTo>
                    <a:pt x="455" y="579"/>
                  </a:lnTo>
                  <a:lnTo>
                    <a:pt x="93" y="588"/>
                  </a:lnTo>
                  <a:lnTo>
                    <a:pt x="88" y="495"/>
                  </a:lnTo>
                  <a:lnTo>
                    <a:pt x="84" y="495"/>
                  </a:lnTo>
                  <a:lnTo>
                    <a:pt x="79" y="495"/>
                  </a:lnTo>
                  <a:lnTo>
                    <a:pt x="75" y="495"/>
                  </a:lnTo>
                  <a:lnTo>
                    <a:pt x="66" y="495"/>
                  </a:lnTo>
                  <a:lnTo>
                    <a:pt x="62" y="491"/>
                  </a:lnTo>
                  <a:lnTo>
                    <a:pt x="53" y="491"/>
                  </a:lnTo>
                  <a:lnTo>
                    <a:pt x="40" y="124"/>
                  </a:lnTo>
                  <a:lnTo>
                    <a:pt x="0" y="9"/>
                  </a:lnTo>
                  <a:lnTo>
                    <a:pt x="0" y="9"/>
                  </a:lnTo>
                  <a:lnTo>
                    <a:pt x="0" y="9"/>
                  </a:lnTo>
                  <a:close/>
                </a:path>
              </a:pathLst>
            </a:custGeom>
            <a:solidFill>
              <a:srgbClr val="FFC00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37"/>
            <p:cNvSpPr>
              <a:spLocks/>
            </p:cNvSpPr>
            <p:nvPr/>
          </p:nvSpPr>
          <p:spPr bwMode="auto">
            <a:xfrm>
              <a:off x="5518160" y="3317526"/>
              <a:ext cx="1260714" cy="433553"/>
            </a:xfrm>
            <a:custGeom>
              <a:avLst/>
              <a:gdLst>
                <a:gd name="T0" fmla="*/ 243 w 1047"/>
                <a:gd name="T1" fmla="*/ 114 h 353"/>
                <a:gd name="T2" fmla="*/ 238 w 1047"/>
                <a:gd name="T3" fmla="*/ 84 h 353"/>
                <a:gd name="T4" fmla="*/ 274 w 1047"/>
                <a:gd name="T5" fmla="*/ 88 h 353"/>
                <a:gd name="T6" fmla="*/ 455 w 1047"/>
                <a:gd name="T7" fmla="*/ 75 h 353"/>
                <a:gd name="T8" fmla="*/ 787 w 1047"/>
                <a:gd name="T9" fmla="*/ 35 h 353"/>
                <a:gd name="T10" fmla="*/ 1047 w 1047"/>
                <a:gd name="T11" fmla="*/ 0 h 353"/>
                <a:gd name="T12" fmla="*/ 1030 w 1047"/>
                <a:gd name="T13" fmla="*/ 22 h 353"/>
                <a:gd name="T14" fmla="*/ 1025 w 1047"/>
                <a:gd name="T15" fmla="*/ 39 h 353"/>
                <a:gd name="T16" fmla="*/ 1034 w 1047"/>
                <a:gd name="T17" fmla="*/ 61 h 353"/>
                <a:gd name="T18" fmla="*/ 1021 w 1047"/>
                <a:gd name="T19" fmla="*/ 57 h 353"/>
                <a:gd name="T20" fmla="*/ 1003 w 1047"/>
                <a:gd name="T21" fmla="*/ 75 h 353"/>
                <a:gd name="T22" fmla="*/ 985 w 1047"/>
                <a:gd name="T23" fmla="*/ 97 h 353"/>
                <a:gd name="T24" fmla="*/ 972 w 1047"/>
                <a:gd name="T25" fmla="*/ 114 h 353"/>
                <a:gd name="T26" fmla="*/ 950 w 1047"/>
                <a:gd name="T27" fmla="*/ 106 h 353"/>
                <a:gd name="T28" fmla="*/ 928 w 1047"/>
                <a:gd name="T29" fmla="*/ 119 h 353"/>
                <a:gd name="T30" fmla="*/ 915 w 1047"/>
                <a:gd name="T31" fmla="*/ 141 h 353"/>
                <a:gd name="T32" fmla="*/ 901 w 1047"/>
                <a:gd name="T33" fmla="*/ 154 h 353"/>
                <a:gd name="T34" fmla="*/ 879 w 1047"/>
                <a:gd name="T35" fmla="*/ 145 h 353"/>
                <a:gd name="T36" fmla="*/ 853 w 1047"/>
                <a:gd name="T37" fmla="*/ 185 h 353"/>
                <a:gd name="T38" fmla="*/ 835 w 1047"/>
                <a:gd name="T39" fmla="*/ 203 h 353"/>
                <a:gd name="T40" fmla="*/ 809 w 1047"/>
                <a:gd name="T41" fmla="*/ 207 h 353"/>
                <a:gd name="T42" fmla="*/ 800 w 1047"/>
                <a:gd name="T43" fmla="*/ 229 h 353"/>
                <a:gd name="T44" fmla="*/ 795 w 1047"/>
                <a:gd name="T45" fmla="*/ 243 h 353"/>
                <a:gd name="T46" fmla="*/ 787 w 1047"/>
                <a:gd name="T47" fmla="*/ 251 h 353"/>
                <a:gd name="T48" fmla="*/ 773 w 1047"/>
                <a:gd name="T49" fmla="*/ 291 h 353"/>
                <a:gd name="T50" fmla="*/ 473 w 1047"/>
                <a:gd name="T51" fmla="*/ 313 h 353"/>
                <a:gd name="T52" fmla="*/ 17 w 1047"/>
                <a:gd name="T53" fmla="*/ 353 h 353"/>
                <a:gd name="T54" fmla="*/ 4 w 1047"/>
                <a:gd name="T55" fmla="*/ 331 h 353"/>
                <a:gd name="T56" fmla="*/ 0 w 1047"/>
                <a:gd name="T57" fmla="*/ 322 h 353"/>
                <a:gd name="T58" fmla="*/ 0 w 1047"/>
                <a:gd name="T59" fmla="*/ 313 h 353"/>
                <a:gd name="T60" fmla="*/ 8 w 1047"/>
                <a:gd name="T61" fmla="*/ 304 h 353"/>
                <a:gd name="T62" fmla="*/ 13 w 1047"/>
                <a:gd name="T63" fmla="*/ 296 h 353"/>
                <a:gd name="T64" fmla="*/ 22 w 1047"/>
                <a:gd name="T65" fmla="*/ 287 h 353"/>
                <a:gd name="T66" fmla="*/ 35 w 1047"/>
                <a:gd name="T67" fmla="*/ 278 h 353"/>
                <a:gd name="T68" fmla="*/ 35 w 1047"/>
                <a:gd name="T69" fmla="*/ 269 h 353"/>
                <a:gd name="T70" fmla="*/ 39 w 1047"/>
                <a:gd name="T71" fmla="*/ 251 h 353"/>
                <a:gd name="T72" fmla="*/ 39 w 1047"/>
                <a:gd name="T73" fmla="*/ 251 h 353"/>
                <a:gd name="T74" fmla="*/ 53 w 1047"/>
                <a:gd name="T75" fmla="*/ 247 h 353"/>
                <a:gd name="T76" fmla="*/ 57 w 1047"/>
                <a:gd name="T77" fmla="*/ 243 h 353"/>
                <a:gd name="T78" fmla="*/ 48 w 1047"/>
                <a:gd name="T79" fmla="*/ 234 h 353"/>
                <a:gd name="T80" fmla="*/ 48 w 1047"/>
                <a:gd name="T81" fmla="*/ 225 h 353"/>
                <a:gd name="T82" fmla="*/ 48 w 1047"/>
                <a:gd name="T83" fmla="*/ 207 h 353"/>
                <a:gd name="T84" fmla="*/ 53 w 1047"/>
                <a:gd name="T85" fmla="*/ 194 h 353"/>
                <a:gd name="T86" fmla="*/ 57 w 1047"/>
                <a:gd name="T87" fmla="*/ 190 h 353"/>
                <a:gd name="T88" fmla="*/ 70 w 1047"/>
                <a:gd name="T89" fmla="*/ 181 h 353"/>
                <a:gd name="T90" fmla="*/ 75 w 1047"/>
                <a:gd name="T91" fmla="*/ 172 h 353"/>
                <a:gd name="T92" fmla="*/ 66 w 1047"/>
                <a:gd name="T93" fmla="*/ 159 h 353"/>
                <a:gd name="T94" fmla="*/ 66 w 1047"/>
                <a:gd name="T95" fmla="*/ 145 h 353"/>
                <a:gd name="T96" fmla="*/ 66 w 1047"/>
                <a:gd name="T97" fmla="*/ 137 h 353"/>
                <a:gd name="T98" fmla="*/ 66 w 1047"/>
                <a:gd name="T99" fmla="*/ 13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7" h="353">
                  <a:moveTo>
                    <a:pt x="66" y="137"/>
                  </a:moveTo>
                  <a:lnTo>
                    <a:pt x="243" y="114"/>
                  </a:lnTo>
                  <a:lnTo>
                    <a:pt x="238" y="97"/>
                  </a:lnTo>
                  <a:lnTo>
                    <a:pt x="238" y="84"/>
                  </a:lnTo>
                  <a:lnTo>
                    <a:pt x="274" y="79"/>
                  </a:lnTo>
                  <a:lnTo>
                    <a:pt x="274" y="88"/>
                  </a:lnTo>
                  <a:lnTo>
                    <a:pt x="349" y="84"/>
                  </a:lnTo>
                  <a:lnTo>
                    <a:pt x="455" y="75"/>
                  </a:lnTo>
                  <a:lnTo>
                    <a:pt x="473" y="61"/>
                  </a:lnTo>
                  <a:lnTo>
                    <a:pt x="787" y="35"/>
                  </a:lnTo>
                  <a:lnTo>
                    <a:pt x="871" y="26"/>
                  </a:lnTo>
                  <a:lnTo>
                    <a:pt x="1047" y="0"/>
                  </a:lnTo>
                  <a:lnTo>
                    <a:pt x="1034" y="13"/>
                  </a:lnTo>
                  <a:lnTo>
                    <a:pt x="1030" y="22"/>
                  </a:lnTo>
                  <a:lnTo>
                    <a:pt x="1030" y="31"/>
                  </a:lnTo>
                  <a:lnTo>
                    <a:pt x="1025" y="39"/>
                  </a:lnTo>
                  <a:lnTo>
                    <a:pt x="1034" y="53"/>
                  </a:lnTo>
                  <a:lnTo>
                    <a:pt x="1034" y="61"/>
                  </a:lnTo>
                  <a:lnTo>
                    <a:pt x="1025" y="61"/>
                  </a:lnTo>
                  <a:lnTo>
                    <a:pt x="1021" y="57"/>
                  </a:lnTo>
                  <a:lnTo>
                    <a:pt x="1012" y="61"/>
                  </a:lnTo>
                  <a:lnTo>
                    <a:pt x="1003" y="75"/>
                  </a:lnTo>
                  <a:lnTo>
                    <a:pt x="994" y="84"/>
                  </a:lnTo>
                  <a:lnTo>
                    <a:pt x="985" y="97"/>
                  </a:lnTo>
                  <a:lnTo>
                    <a:pt x="977" y="106"/>
                  </a:lnTo>
                  <a:lnTo>
                    <a:pt x="972" y="114"/>
                  </a:lnTo>
                  <a:lnTo>
                    <a:pt x="959" y="114"/>
                  </a:lnTo>
                  <a:lnTo>
                    <a:pt x="950" y="106"/>
                  </a:lnTo>
                  <a:lnTo>
                    <a:pt x="937" y="110"/>
                  </a:lnTo>
                  <a:lnTo>
                    <a:pt x="928" y="119"/>
                  </a:lnTo>
                  <a:lnTo>
                    <a:pt x="924" y="128"/>
                  </a:lnTo>
                  <a:lnTo>
                    <a:pt x="915" y="141"/>
                  </a:lnTo>
                  <a:lnTo>
                    <a:pt x="910" y="150"/>
                  </a:lnTo>
                  <a:lnTo>
                    <a:pt x="901" y="154"/>
                  </a:lnTo>
                  <a:lnTo>
                    <a:pt x="893" y="145"/>
                  </a:lnTo>
                  <a:lnTo>
                    <a:pt x="879" y="145"/>
                  </a:lnTo>
                  <a:lnTo>
                    <a:pt x="875" y="159"/>
                  </a:lnTo>
                  <a:lnTo>
                    <a:pt x="853" y="185"/>
                  </a:lnTo>
                  <a:lnTo>
                    <a:pt x="848" y="194"/>
                  </a:lnTo>
                  <a:lnTo>
                    <a:pt x="835" y="203"/>
                  </a:lnTo>
                  <a:lnTo>
                    <a:pt x="822" y="203"/>
                  </a:lnTo>
                  <a:lnTo>
                    <a:pt x="809" y="207"/>
                  </a:lnTo>
                  <a:lnTo>
                    <a:pt x="804" y="216"/>
                  </a:lnTo>
                  <a:lnTo>
                    <a:pt x="800" y="229"/>
                  </a:lnTo>
                  <a:lnTo>
                    <a:pt x="791" y="234"/>
                  </a:lnTo>
                  <a:lnTo>
                    <a:pt x="795" y="243"/>
                  </a:lnTo>
                  <a:lnTo>
                    <a:pt x="795" y="251"/>
                  </a:lnTo>
                  <a:lnTo>
                    <a:pt x="787" y="251"/>
                  </a:lnTo>
                  <a:lnTo>
                    <a:pt x="778" y="256"/>
                  </a:lnTo>
                  <a:lnTo>
                    <a:pt x="773" y="291"/>
                  </a:lnTo>
                  <a:lnTo>
                    <a:pt x="734" y="296"/>
                  </a:lnTo>
                  <a:lnTo>
                    <a:pt x="473" y="313"/>
                  </a:lnTo>
                  <a:lnTo>
                    <a:pt x="256" y="331"/>
                  </a:lnTo>
                  <a:lnTo>
                    <a:pt x="17" y="353"/>
                  </a:lnTo>
                  <a:lnTo>
                    <a:pt x="8" y="340"/>
                  </a:lnTo>
                  <a:lnTo>
                    <a:pt x="4" y="331"/>
                  </a:lnTo>
                  <a:lnTo>
                    <a:pt x="0" y="326"/>
                  </a:lnTo>
                  <a:lnTo>
                    <a:pt x="0" y="322"/>
                  </a:lnTo>
                  <a:lnTo>
                    <a:pt x="0" y="318"/>
                  </a:lnTo>
                  <a:lnTo>
                    <a:pt x="0" y="313"/>
                  </a:lnTo>
                  <a:lnTo>
                    <a:pt x="4" y="309"/>
                  </a:lnTo>
                  <a:lnTo>
                    <a:pt x="8" y="304"/>
                  </a:lnTo>
                  <a:lnTo>
                    <a:pt x="13" y="300"/>
                  </a:lnTo>
                  <a:lnTo>
                    <a:pt x="13" y="296"/>
                  </a:lnTo>
                  <a:lnTo>
                    <a:pt x="17" y="291"/>
                  </a:lnTo>
                  <a:lnTo>
                    <a:pt x="22" y="287"/>
                  </a:lnTo>
                  <a:lnTo>
                    <a:pt x="26" y="282"/>
                  </a:lnTo>
                  <a:lnTo>
                    <a:pt x="35" y="278"/>
                  </a:lnTo>
                  <a:lnTo>
                    <a:pt x="35" y="273"/>
                  </a:lnTo>
                  <a:lnTo>
                    <a:pt x="35" y="269"/>
                  </a:lnTo>
                  <a:lnTo>
                    <a:pt x="39" y="260"/>
                  </a:lnTo>
                  <a:lnTo>
                    <a:pt x="39" y="251"/>
                  </a:lnTo>
                  <a:lnTo>
                    <a:pt x="39" y="251"/>
                  </a:lnTo>
                  <a:lnTo>
                    <a:pt x="39" y="251"/>
                  </a:lnTo>
                  <a:lnTo>
                    <a:pt x="44" y="251"/>
                  </a:lnTo>
                  <a:lnTo>
                    <a:pt x="53" y="247"/>
                  </a:lnTo>
                  <a:lnTo>
                    <a:pt x="53" y="247"/>
                  </a:lnTo>
                  <a:lnTo>
                    <a:pt x="57" y="243"/>
                  </a:lnTo>
                  <a:lnTo>
                    <a:pt x="53" y="238"/>
                  </a:lnTo>
                  <a:lnTo>
                    <a:pt x="48" y="234"/>
                  </a:lnTo>
                  <a:lnTo>
                    <a:pt x="48" y="229"/>
                  </a:lnTo>
                  <a:lnTo>
                    <a:pt x="48" y="225"/>
                  </a:lnTo>
                  <a:lnTo>
                    <a:pt x="48" y="216"/>
                  </a:lnTo>
                  <a:lnTo>
                    <a:pt x="48" y="207"/>
                  </a:lnTo>
                  <a:lnTo>
                    <a:pt x="48" y="203"/>
                  </a:lnTo>
                  <a:lnTo>
                    <a:pt x="53" y="194"/>
                  </a:lnTo>
                  <a:lnTo>
                    <a:pt x="53" y="194"/>
                  </a:lnTo>
                  <a:lnTo>
                    <a:pt x="57" y="190"/>
                  </a:lnTo>
                  <a:lnTo>
                    <a:pt x="62" y="185"/>
                  </a:lnTo>
                  <a:lnTo>
                    <a:pt x="70" y="181"/>
                  </a:lnTo>
                  <a:lnTo>
                    <a:pt x="75" y="176"/>
                  </a:lnTo>
                  <a:lnTo>
                    <a:pt x="75" y="172"/>
                  </a:lnTo>
                  <a:lnTo>
                    <a:pt x="70" y="167"/>
                  </a:lnTo>
                  <a:lnTo>
                    <a:pt x="66" y="159"/>
                  </a:lnTo>
                  <a:lnTo>
                    <a:pt x="66" y="154"/>
                  </a:lnTo>
                  <a:lnTo>
                    <a:pt x="66" y="145"/>
                  </a:lnTo>
                  <a:lnTo>
                    <a:pt x="66" y="141"/>
                  </a:lnTo>
                  <a:lnTo>
                    <a:pt x="66" y="137"/>
                  </a:lnTo>
                  <a:lnTo>
                    <a:pt x="66" y="137"/>
                  </a:lnTo>
                  <a:lnTo>
                    <a:pt x="66" y="137"/>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reeform 38"/>
            <p:cNvSpPr>
              <a:spLocks/>
            </p:cNvSpPr>
            <p:nvPr/>
          </p:nvSpPr>
          <p:spPr bwMode="auto">
            <a:xfrm>
              <a:off x="5800078" y="3696074"/>
              <a:ext cx="638276" cy="993290"/>
            </a:xfrm>
            <a:custGeom>
              <a:avLst/>
              <a:gdLst>
                <a:gd name="T0" fmla="*/ 18 w 530"/>
                <a:gd name="T1" fmla="*/ 534 h 808"/>
                <a:gd name="T2" fmla="*/ 18 w 530"/>
                <a:gd name="T3" fmla="*/ 48 h 808"/>
                <a:gd name="T4" fmla="*/ 13 w 530"/>
                <a:gd name="T5" fmla="*/ 35 h 808"/>
                <a:gd name="T6" fmla="*/ 0 w 530"/>
                <a:gd name="T7" fmla="*/ 26 h 808"/>
                <a:gd name="T8" fmla="*/ 340 w 530"/>
                <a:gd name="T9" fmla="*/ 0 h 808"/>
                <a:gd name="T10" fmla="*/ 464 w 530"/>
                <a:gd name="T11" fmla="*/ 357 h 808"/>
                <a:gd name="T12" fmla="*/ 482 w 530"/>
                <a:gd name="T13" fmla="*/ 388 h 808"/>
                <a:gd name="T14" fmla="*/ 500 w 530"/>
                <a:gd name="T15" fmla="*/ 419 h 808"/>
                <a:gd name="T16" fmla="*/ 500 w 530"/>
                <a:gd name="T17" fmla="*/ 433 h 808"/>
                <a:gd name="T18" fmla="*/ 500 w 530"/>
                <a:gd name="T19" fmla="*/ 450 h 808"/>
                <a:gd name="T20" fmla="*/ 500 w 530"/>
                <a:gd name="T21" fmla="*/ 472 h 808"/>
                <a:gd name="T22" fmla="*/ 495 w 530"/>
                <a:gd name="T23" fmla="*/ 503 h 808"/>
                <a:gd name="T24" fmla="*/ 500 w 530"/>
                <a:gd name="T25" fmla="*/ 525 h 808"/>
                <a:gd name="T26" fmla="*/ 517 w 530"/>
                <a:gd name="T27" fmla="*/ 552 h 808"/>
                <a:gd name="T28" fmla="*/ 522 w 530"/>
                <a:gd name="T29" fmla="*/ 574 h 808"/>
                <a:gd name="T30" fmla="*/ 517 w 530"/>
                <a:gd name="T31" fmla="*/ 596 h 808"/>
                <a:gd name="T32" fmla="*/ 522 w 530"/>
                <a:gd name="T33" fmla="*/ 627 h 808"/>
                <a:gd name="T34" fmla="*/ 159 w 530"/>
                <a:gd name="T35" fmla="*/ 689 h 808"/>
                <a:gd name="T36" fmla="*/ 155 w 530"/>
                <a:gd name="T37" fmla="*/ 720 h 808"/>
                <a:gd name="T38" fmla="*/ 181 w 530"/>
                <a:gd name="T39" fmla="*/ 737 h 808"/>
                <a:gd name="T40" fmla="*/ 190 w 530"/>
                <a:gd name="T41" fmla="*/ 755 h 808"/>
                <a:gd name="T42" fmla="*/ 177 w 530"/>
                <a:gd name="T43" fmla="*/ 768 h 808"/>
                <a:gd name="T44" fmla="*/ 168 w 530"/>
                <a:gd name="T45" fmla="*/ 786 h 808"/>
                <a:gd name="T46" fmla="*/ 128 w 530"/>
                <a:gd name="T47" fmla="*/ 804 h 808"/>
                <a:gd name="T48" fmla="*/ 97 w 530"/>
                <a:gd name="T49" fmla="*/ 808 h 808"/>
                <a:gd name="T50" fmla="*/ 106 w 530"/>
                <a:gd name="T51" fmla="*/ 799 h 808"/>
                <a:gd name="T52" fmla="*/ 128 w 530"/>
                <a:gd name="T53" fmla="*/ 795 h 808"/>
                <a:gd name="T54" fmla="*/ 119 w 530"/>
                <a:gd name="T55" fmla="*/ 786 h 808"/>
                <a:gd name="T56" fmla="*/ 106 w 530"/>
                <a:gd name="T57" fmla="*/ 764 h 808"/>
                <a:gd name="T58" fmla="*/ 88 w 530"/>
                <a:gd name="T59" fmla="*/ 746 h 808"/>
                <a:gd name="T60" fmla="*/ 71 w 530"/>
                <a:gd name="T61" fmla="*/ 742 h 808"/>
                <a:gd name="T62" fmla="*/ 66 w 530"/>
                <a:gd name="T63" fmla="*/ 764 h 808"/>
                <a:gd name="T64" fmla="*/ 66 w 530"/>
                <a:gd name="T65" fmla="*/ 790 h 808"/>
                <a:gd name="T66" fmla="*/ 57 w 530"/>
                <a:gd name="T67" fmla="*/ 790 h 808"/>
                <a:gd name="T68" fmla="*/ 49 w 530"/>
                <a:gd name="T69" fmla="*/ 790 h 808"/>
                <a:gd name="T70" fmla="*/ 40 w 530"/>
                <a:gd name="T71" fmla="*/ 799 h 808"/>
                <a:gd name="T72" fmla="*/ 40 w 530"/>
                <a:gd name="T73" fmla="*/ 79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0" h="808">
                  <a:moveTo>
                    <a:pt x="40" y="799"/>
                  </a:moveTo>
                  <a:lnTo>
                    <a:pt x="18" y="534"/>
                  </a:lnTo>
                  <a:lnTo>
                    <a:pt x="22" y="62"/>
                  </a:lnTo>
                  <a:lnTo>
                    <a:pt x="18" y="48"/>
                  </a:lnTo>
                  <a:lnTo>
                    <a:pt x="18" y="44"/>
                  </a:lnTo>
                  <a:lnTo>
                    <a:pt x="13" y="35"/>
                  </a:lnTo>
                  <a:lnTo>
                    <a:pt x="9" y="31"/>
                  </a:lnTo>
                  <a:lnTo>
                    <a:pt x="0" y="26"/>
                  </a:lnTo>
                  <a:lnTo>
                    <a:pt x="239" y="4"/>
                  </a:lnTo>
                  <a:lnTo>
                    <a:pt x="340" y="0"/>
                  </a:lnTo>
                  <a:lnTo>
                    <a:pt x="455" y="349"/>
                  </a:lnTo>
                  <a:lnTo>
                    <a:pt x="464" y="357"/>
                  </a:lnTo>
                  <a:lnTo>
                    <a:pt x="482" y="371"/>
                  </a:lnTo>
                  <a:lnTo>
                    <a:pt x="482" y="388"/>
                  </a:lnTo>
                  <a:lnTo>
                    <a:pt x="491" y="406"/>
                  </a:lnTo>
                  <a:lnTo>
                    <a:pt x="500" y="419"/>
                  </a:lnTo>
                  <a:lnTo>
                    <a:pt x="513" y="424"/>
                  </a:lnTo>
                  <a:lnTo>
                    <a:pt x="500" y="433"/>
                  </a:lnTo>
                  <a:lnTo>
                    <a:pt x="495" y="437"/>
                  </a:lnTo>
                  <a:lnTo>
                    <a:pt x="500" y="450"/>
                  </a:lnTo>
                  <a:lnTo>
                    <a:pt x="504" y="468"/>
                  </a:lnTo>
                  <a:lnTo>
                    <a:pt x="500" y="472"/>
                  </a:lnTo>
                  <a:lnTo>
                    <a:pt x="495" y="481"/>
                  </a:lnTo>
                  <a:lnTo>
                    <a:pt x="495" y="503"/>
                  </a:lnTo>
                  <a:lnTo>
                    <a:pt x="495" y="516"/>
                  </a:lnTo>
                  <a:lnTo>
                    <a:pt x="500" y="525"/>
                  </a:lnTo>
                  <a:lnTo>
                    <a:pt x="508" y="539"/>
                  </a:lnTo>
                  <a:lnTo>
                    <a:pt x="517" y="552"/>
                  </a:lnTo>
                  <a:lnTo>
                    <a:pt x="522" y="565"/>
                  </a:lnTo>
                  <a:lnTo>
                    <a:pt x="522" y="574"/>
                  </a:lnTo>
                  <a:lnTo>
                    <a:pt x="522" y="587"/>
                  </a:lnTo>
                  <a:lnTo>
                    <a:pt x="517" y="596"/>
                  </a:lnTo>
                  <a:lnTo>
                    <a:pt x="517" y="609"/>
                  </a:lnTo>
                  <a:lnTo>
                    <a:pt x="522" y="627"/>
                  </a:lnTo>
                  <a:lnTo>
                    <a:pt x="530" y="653"/>
                  </a:lnTo>
                  <a:lnTo>
                    <a:pt x="159" y="689"/>
                  </a:lnTo>
                  <a:lnTo>
                    <a:pt x="155" y="711"/>
                  </a:lnTo>
                  <a:lnTo>
                    <a:pt x="155" y="720"/>
                  </a:lnTo>
                  <a:lnTo>
                    <a:pt x="172" y="728"/>
                  </a:lnTo>
                  <a:lnTo>
                    <a:pt x="181" y="737"/>
                  </a:lnTo>
                  <a:lnTo>
                    <a:pt x="186" y="746"/>
                  </a:lnTo>
                  <a:lnTo>
                    <a:pt x="190" y="755"/>
                  </a:lnTo>
                  <a:lnTo>
                    <a:pt x="186" y="764"/>
                  </a:lnTo>
                  <a:lnTo>
                    <a:pt x="177" y="768"/>
                  </a:lnTo>
                  <a:lnTo>
                    <a:pt x="172" y="781"/>
                  </a:lnTo>
                  <a:lnTo>
                    <a:pt x="168" y="786"/>
                  </a:lnTo>
                  <a:lnTo>
                    <a:pt x="150" y="799"/>
                  </a:lnTo>
                  <a:lnTo>
                    <a:pt x="128" y="804"/>
                  </a:lnTo>
                  <a:lnTo>
                    <a:pt x="106" y="808"/>
                  </a:lnTo>
                  <a:lnTo>
                    <a:pt x="97" y="808"/>
                  </a:lnTo>
                  <a:lnTo>
                    <a:pt x="97" y="804"/>
                  </a:lnTo>
                  <a:lnTo>
                    <a:pt x="106" y="799"/>
                  </a:lnTo>
                  <a:lnTo>
                    <a:pt x="119" y="799"/>
                  </a:lnTo>
                  <a:lnTo>
                    <a:pt x="128" y="795"/>
                  </a:lnTo>
                  <a:lnTo>
                    <a:pt x="128" y="795"/>
                  </a:lnTo>
                  <a:lnTo>
                    <a:pt x="119" y="786"/>
                  </a:lnTo>
                  <a:lnTo>
                    <a:pt x="110" y="781"/>
                  </a:lnTo>
                  <a:lnTo>
                    <a:pt x="106" y="764"/>
                  </a:lnTo>
                  <a:lnTo>
                    <a:pt x="93" y="751"/>
                  </a:lnTo>
                  <a:lnTo>
                    <a:pt x="88" y="746"/>
                  </a:lnTo>
                  <a:lnTo>
                    <a:pt x="84" y="742"/>
                  </a:lnTo>
                  <a:lnTo>
                    <a:pt x="71" y="742"/>
                  </a:lnTo>
                  <a:lnTo>
                    <a:pt x="66" y="751"/>
                  </a:lnTo>
                  <a:lnTo>
                    <a:pt x="66" y="764"/>
                  </a:lnTo>
                  <a:lnTo>
                    <a:pt x="66" y="777"/>
                  </a:lnTo>
                  <a:lnTo>
                    <a:pt x="66" y="790"/>
                  </a:lnTo>
                  <a:lnTo>
                    <a:pt x="66" y="790"/>
                  </a:lnTo>
                  <a:lnTo>
                    <a:pt x="57" y="790"/>
                  </a:lnTo>
                  <a:lnTo>
                    <a:pt x="53" y="790"/>
                  </a:lnTo>
                  <a:lnTo>
                    <a:pt x="49" y="790"/>
                  </a:lnTo>
                  <a:lnTo>
                    <a:pt x="40" y="795"/>
                  </a:lnTo>
                  <a:lnTo>
                    <a:pt x="40" y="799"/>
                  </a:lnTo>
                  <a:lnTo>
                    <a:pt x="40" y="799"/>
                  </a:lnTo>
                  <a:lnTo>
                    <a:pt x="40" y="799"/>
                  </a:lnTo>
                  <a:close/>
                </a:path>
              </a:pathLst>
            </a:custGeom>
            <a:solidFill>
              <a:srgbClr val="FFC00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1" name="Group 20"/>
            <p:cNvGrpSpPr>
              <a:grpSpLocks/>
            </p:cNvGrpSpPr>
            <p:nvPr/>
          </p:nvGrpSpPr>
          <p:grpSpPr bwMode="auto">
            <a:xfrm>
              <a:off x="5986968" y="4433764"/>
              <a:ext cx="1431766" cy="1064471"/>
              <a:chOff x="4554" y="3122"/>
              <a:chExt cx="1189" cy="866"/>
            </a:xfrm>
            <a:solidFill>
              <a:srgbClr val="005482"/>
            </a:solidFill>
          </p:grpSpPr>
          <p:sp>
            <p:nvSpPr>
              <p:cNvPr id="152" name="Freeform 40"/>
              <p:cNvSpPr>
                <a:spLocks/>
              </p:cNvSpPr>
              <p:nvPr/>
            </p:nvSpPr>
            <p:spPr bwMode="auto">
              <a:xfrm>
                <a:off x="4554" y="3122"/>
                <a:ext cx="1189" cy="866"/>
              </a:xfrm>
              <a:custGeom>
                <a:avLst/>
                <a:gdLst>
                  <a:gd name="T0" fmla="*/ 31 w 1189"/>
                  <a:gd name="T1" fmla="*/ 155 h 866"/>
                  <a:gd name="T2" fmla="*/ 9 w 1189"/>
                  <a:gd name="T3" fmla="*/ 124 h 866"/>
                  <a:gd name="T4" fmla="*/ 0 w 1189"/>
                  <a:gd name="T5" fmla="*/ 102 h 866"/>
                  <a:gd name="T6" fmla="*/ 375 w 1189"/>
                  <a:gd name="T7" fmla="*/ 53 h 866"/>
                  <a:gd name="T8" fmla="*/ 402 w 1189"/>
                  <a:gd name="T9" fmla="*/ 89 h 866"/>
                  <a:gd name="T10" fmla="*/ 729 w 1189"/>
                  <a:gd name="T11" fmla="*/ 75 h 866"/>
                  <a:gd name="T12" fmla="*/ 747 w 1189"/>
                  <a:gd name="T13" fmla="*/ 98 h 866"/>
                  <a:gd name="T14" fmla="*/ 778 w 1189"/>
                  <a:gd name="T15" fmla="*/ 84 h 866"/>
                  <a:gd name="T16" fmla="*/ 769 w 1189"/>
                  <a:gd name="T17" fmla="*/ 45 h 866"/>
                  <a:gd name="T18" fmla="*/ 760 w 1189"/>
                  <a:gd name="T19" fmla="*/ 14 h 866"/>
                  <a:gd name="T20" fmla="*/ 773 w 1189"/>
                  <a:gd name="T21" fmla="*/ 9 h 866"/>
                  <a:gd name="T22" fmla="*/ 809 w 1189"/>
                  <a:gd name="T23" fmla="*/ 18 h 866"/>
                  <a:gd name="T24" fmla="*/ 848 w 1189"/>
                  <a:gd name="T25" fmla="*/ 18 h 866"/>
                  <a:gd name="T26" fmla="*/ 968 w 1189"/>
                  <a:gd name="T27" fmla="*/ 230 h 866"/>
                  <a:gd name="T28" fmla="*/ 1021 w 1189"/>
                  <a:gd name="T29" fmla="*/ 323 h 866"/>
                  <a:gd name="T30" fmla="*/ 1149 w 1189"/>
                  <a:gd name="T31" fmla="*/ 517 h 866"/>
                  <a:gd name="T32" fmla="*/ 1180 w 1189"/>
                  <a:gd name="T33" fmla="*/ 707 h 866"/>
                  <a:gd name="T34" fmla="*/ 1149 w 1189"/>
                  <a:gd name="T35" fmla="*/ 822 h 866"/>
                  <a:gd name="T36" fmla="*/ 1056 w 1189"/>
                  <a:gd name="T37" fmla="*/ 866 h 866"/>
                  <a:gd name="T38" fmla="*/ 1025 w 1189"/>
                  <a:gd name="T39" fmla="*/ 848 h 866"/>
                  <a:gd name="T40" fmla="*/ 1034 w 1189"/>
                  <a:gd name="T41" fmla="*/ 817 h 866"/>
                  <a:gd name="T42" fmla="*/ 1034 w 1189"/>
                  <a:gd name="T43" fmla="*/ 787 h 866"/>
                  <a:gd name="T44" fmla="*/ 919 w 1189"/>
                  <a:gd name="T45" fmla="*/ 725 h 866"/>
                  <a:gd name="T46" fmla="*/ 884 w 1189"/>
                  <a:gd name="T47" fmla="*/ 636 h 866"/>
                  <a:gd name="T48" fmla="*/ 866 w 1189"/>
                  <a:gd name="T49" fmla="*/ 579 h 866"/>
                  <a:gd name="T50" fmla="*/ 853 w 1189"/>
                  <a:gd name="T51" fmla="*/ 575 h 866"/>
                  <a:gd name="T52" fmla="*/ 835 w 1189"/>
                  <a:gd name="T53" fmla="*/ 597 h 866"/>
                  <a:gd name="T54" fmla="*/ 800 w 1189"/>
                  <a:gd name="T55" fmla="*/ 588 h 866"/>
                  <a:gd name="T56" fmla="*/ 751 w 1189"/>
                  <a:gd name="T57" fmla="*/ 513 h 866"/>
                  <a:gd name="T58" fmla="*/ 787 w 1189"/>
                  <a:gd name="T59" fmla="*/ 455 h 866"/>
                  <a:gd name="T60" fmla="*/ 751 w 1189"/>
                  <a:gd name="T61" fmla="*/ 442 h 866"/>
                  <a:gd name="T62" fmla="*/ 756 w 1189"/>
                  <a:gd name="T63" fmla="*/ 477 h 866"/>
                  <a:gd name="T64" fmla="*/ 720 w 1189"/>
                  <a:gd name="T65" fmla="*/ 446 h 866"/>
                  <a:gd name="T66" fmla="*/ 689 w 1189"/>
                  <a:gd name="T67" fmla="*/ 270 h 866"/>
                  <a:gd name="T68" fmla="*/ 596 w 1189"/>
                  <a:gd name="T69" fmla="*/ 199 h 866"/>
                  <a:gd name="T70" fmla="*/ 543 w 1189"/>
                  <a:gd name="T71" fmla="*/ 177 h 866"/>
                  <a:gd name="T72" fmla="*/ 490 w 1189"/>
                  <a:gd name="T73" fmla="*/ 151 h 866"/>
                  <a:gd name="T74" fmla="*/ 420 w 1189"/>
                  <a:gd name="T75" fmla="*/ 199 h 866"/>
                  <a:gd name="T76" fmla="*/ 322 w 1189"/>
                  <a:gd name="T77" fmla="*/ 248 h 866"/>
                  <a:gd name="T78" fmla="*/ 291 w 1189"/>
                  <a:gd name="T79" fmla="*/ 208 h 866"/>
                  <a:gd name="T80" fmla="*/ 322 w 1189"/>
                  <a:gd name="T81" fmla="*/ 230 h 866"/>
                  <a:gd name="T82" fmla="*/ 283 w 1189"/>
                  <a:gd name="T83" fmla="*/ 177 h 866"/>
                  <a:gd name="T84" fmla="*/ 305 w 1189"/>
                  <a:gd name="T85" fmla="*/ 159 h 866"/>
                  <a:gd name="T86" fmla="*/ 230 w 1189"/>
                  <a:gd name="T87" fmla="*/ 151 h 866"/>
                  <a:gd name="T88" fmla="*/ 225 w 1189"/>
                  <a:gd name="T89" fmla="*/ 133 h 866"/>
                  <a:gd name="T90" fmla="*/ 199 w 1189"/>
                  <a:gd name="T91" fmla="*/ 151 h 866"/>
                  <a:gd name="T92" fmla="*/ 106 w 1189"/>
                  <a:gd name="T93" fmla="*/ 164 h 866"/>
                  <a:gd name="T94" fmla="*/ 97 w 1189"/>
                  <a:gd name="T95" fmla="*/ 146 h 866"/>
                  <a:gd name="T96" fmla="*/ 70 w 1189"/>
                  <a:gd name="T97" fmla="*/ 164 h 866"/>
                  <a:gd name="T98" fmla="*/ 9 w 1189"/>
                  <a:gd name="T99" fmla="*/ 19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9" h="866">
                    <a:moveTo>
                      <a:pt x="9" y="190"/>
                    </a:moveTo>
                    <a:lnTo>
                      <a:pt x="17" y="177"/>
                    </a:lnTo>
                    <a:lnTo>
                      <a:pt x="26" y="164"/>
                    </a:lnTo>
                    <a:lnTo>
                      <a:pt x="31" y="155"/>
                    </a:lnTo>
                    <a:lnTo>
                      <a:pt x="31" y="146"/>
                    </a:lnTo>
                    <a:lnTo>
                      <a:pt x="31" y="142"/>
                    </a:lnTo>
                    <a:lnTo>
                      <a:pt x="22" y="133"/>
                    </a:lnTo>
                    <a:lnTo>
                      <a:pt x="9" y="124"/>
                    </a:lnTo>
                    <a:lnTo>
                      <a:pt x="4" y="124"/>
                    </a:lnTo>
                    <a:lnTo>
                      <a:pt x="0" y="120"/>
                    </a:lnTo>
                    <a:lnTo>
                      <a:pt x="0" y="111"/>
                    </a:lnTo>
                    <a:lnTo>
                      <a:pt x="0" y="102"/>
                    </a:lnTo>
                    <a:lnTo>
                      <a:pt x="0" y="98"/>
                    </a:lnTo>
                    <a:lnTo>
                      <a:pt x="0" y="89"/>
                    </a:lnTo>
                    <a:lnTo>
                      <a:pt x="349" y="58"/>
                    </a:lnTo>
                    <a:lnTo>
                      <a:pt x="375" y="53"/>
                    </a:lnTo>
                    <a:lnTo>
                      <a:pt x="380" y="58"/>
                    </a:lnTo>
                    <a:lnTo>
                      <a:pt x="389" y="67"/>
                    </a:lnTo>
                    <a:lnTo>
                      <a:pt x="402" y="80"/>
                    </a:lnTo>
                    <a:lnTo>
                      <a:pt x="402" y="89"/>
                    </a:lnTo>
                    <a:lnTo>
                      <a:pt x="402" y="98"/>
                    </a:lnTo>
                    <a:lnTo>
                      <a:pt x="720" y="58"/>
                    </a:lnTo>
                    <a:lnTo>
                      <a:pt x="729" y="67"/>
                    </a:lnTo>
                    <a:lnTo>
                      <a:pt x="729" y="75"/>
                    </a:lnTo>
                    <a:lnTo>
                      <a:pt x="734" y="80"/>
                    </a:lnTo>
                    <a:lnTo>
                      <a:pt x="734" y="89"/>
                    </a:lnTo>
                    <a:lnTo>
                      <a:pt x="734" y="93"/>
                    </a:lnTo>
                    <a:lnTo>
                      <a:pt x="747" y="98"/>
                    </a:lnTo>
                    <a:lnTo>
                      <a:pt x="756" y="102"/>
                    </a:lnTo>
                    <a:lnTo>
                      <a:pt x="769" y="102"/>
                    </a:lnTo>
                    <a:lnTo>
                      <a:pt x="769" y="98"/>
                    </a:lnTo>
                    <a:lnTo>
                      <a:pt x="778" y="84"/>
                    </a:lnTo>
                    <a:lnTo>
                      <a:pt x="782" y="75"/>
                    </a:lnTo>
                    <a:lnTo>
                      <a:pt x="782" y="67"/>
                    </a:lnTo>
                    <a:lnTo>
                      <a:pt x="773" y="49"/>
                    </a:lnTo>
                    <a:lnTo>
                      <a:pt x="769" y="45"/>
                    </a:lnTo>
                    <a:lnTo>
                      <a:pt x="760" y="31"/>
                    </a:lnTo>
                    <a:lnTo>
                      <a:pt x="760" y="22"/>
                    </a:lnTo>
                    <a:lnTo>
                      <a:pt x="760" y="18"/>
                    </a:lnTo>
                    <a:lnTo>
                      <a:pt x="760" y="14"/>
                    </a:lnTo>
                    <a:lnTo>
                      <a:pt x="764" y="9"/>
                    </a:lnTo>
                    <a:lnTo>
                      <a:pt x="769" y="9"/>
                    </a:lnTo>
                    <a:lnTo>
                      <a:pt x="773" y="9"/>
                    </a:lnTo>
                    <a:lnTo>
                      <a:pt x="773" y="9"/>
                    </a:lnTo>
                    <a:lnTo>
                      <a:pt x="782" y="0"/>
                    </a:lnTo>
                    <a:lnTo>
                      <a:pt x="787" y="9"/>
                    </a:lnTo>
                    <a:lnTo>
                      <a:pt x="795" y="9"/>
                    </a:lnTo>
                    <a:lnTo>
                      <a:pt x="809" y="18"/>
                    </a:lnTo>
                    <a:lnTo>
                      <a:pt x="818" y="18"/>
                    </a:lnTo>
                    <a:lnTo>
                      <a:pt x="831" y="18"/>
                    </a:lnTo>
                    <a:lnTo>
                      <a:pt x="844" y="18"/>
                    </a:lnTo>
                    <a:lnTo>
                      <a:pt x="848" y="18"/>
                    </a:lnTo>
                    <a:lnTo>
                      <a:pt x="866" y="53"/>
                    </a:lnTo>
                    <a:lnTo>
                      <a:pt x="884" y="84"/>
                    </a:lnTo>
                    <a:lnTo>
                      <a:pt x="932" y="181"/>
                    </a:lnTo>
                    <a:lnTo>
                      <a:pt x="968" y="230"/>
                    </a:lnTo>
                    <a:lnTo>
                      <a:pt x="981" y="248"/>
                    </a:lnTo>
                    <a:lnTo>
                      <a:pt x="1008" y="274"/>
                    </a:lnTo>
                    <a:lnTo>
                      <a:pt x="1008" y="287"/>
                    </a:lnTo>
                    <a:lnTo>
                      <a:pt x="1021" y="323"/>
                    </a:lnTo>
                    <a:lnTo>
                      <a:pt x="1030" y="354"/>
                    </a:lnTo>
                    <a:lnTo>
                      <a:pt x="1052" y="385"/>
                    </a:lnTo>
                    <a:lnTo>
                      <a:pt x="1070" y="424"/>
                    </a:lnTo>
                    <a:lnTo>
                      <a:pt x="1149" y="517"/>
                    </a:lnTo>
                    <a:lnTo>
                      <a:pt x="1154" y="539"/>
                    </a:lnTo>
                    <a:lnTo>
                      <a:pt x="1184" y="650"/>
                    </a:lnTo>
                    <a:lnTo>
                      <a:pt x="1189" y="720"/>
                    </a:lnTo>
                    <a:lnTo>
                      <a:pt x="1180" y="707"/>
                    </a:lnTo>
                    <a:lnTo>
                      <a:pt x="1180" y="751"/>
                    </a:lnTo>
                    <a:lnTo>
                      <a:pt x="1171" y="782"/>
                    </a:lnTo>
                    <a:lnTo>
                      <a:pt x="1158" y="800"/>
                    </a:lnTo>
                    <a:lnTo>
                      <a:pt x="1149" y="822"/>
                    </a:lnTo>
                    <a:lnTo>
                      <a:pt x="1145" y="826"/>
                    </a:lnTo>
                    <a:lnTo>
                      <a:pt x="1092" y="857"/>
                    </a:lnTo>
                    <a:lnTo>
                      <a:pt x="1070" y="857"/>
                    </a:lnTo>
                    <a:lnTo>
                      <a:pt x="1056" y="866"/>
                    </a:lnTo>
                    <a:lnTo>
                      <a:pt x="1030" y="866"/>
                    </a:lnTo>
                    <a:lnTo>
                      <a:pt x="1008" y="862"/>
                    </a:lnTo>
                    <a:lnTo>
                      <a:pt x="1012" y="848"/>
                    </a:lnTo>
                    <a:lnTo>
                      <a:pt x="1025" y="848"/>
                    </a:lnTo>
                    <a:lnTo>
                      <a:pt x="1039" y="853"/>
                    </a:lnTo>
                    <a:lnTo>
                      <a:pt x="1047" y="848"/>
                    </a:lnTo>
                    <a:lnTo>
                      <a:pt x="1030" y="831"/>
                    </a:lnTo>
                    <a:lnTo>
                      <a:pt x="1034" y="817"/>
                    </a:lnTo>
                    <a:lnTo>
                      <a:pt x="1047" y="813"/>
                    </a:lnTo>
                    <a:lnTo>
                      <a:pt x="1052" y="800"/>
                    </a:lnTo>
                    <a:lnTo>
                      <a:pt x="1034" y="800"/>
                    </a:lnTo>
                    <a:lnTo>
                      <a:pt x="1034" y="787"/>
                    </a:lnTo>
                    <a:lnTo>
                      <a:pt x="1043" y="778"/>
                    </a:lnTo>
                    <a:lnTo>
                      <a:pt x="1030" y="764"/>
                    </a:lnTo>
                    <a:lnTo>
                      <a:pt x="981" y="756"/>
                    </a:lnTo>
                    <a:lnTo>
                      <a:pt x="919" y="725"/>
                    </a:lnTo>
                    <a:lnTo>
                      <a:pt x="897" y="685"/>
                    </a:lnTo>
                    <a:lnTo>
                      <a:pt x="902" y="632"/>
                    </a:lnTo>
                    <a:lnTo>
                      <a:pt x="897" y="619"/>
                    </a:lnTo>
                    <a:lnTo>
                      <a:pt x="884" y="636"/>
                    </a:lnTo>
                    <a:lnTo>
                      <a:pt x="871" y="650"/>
                    </a:lnTo>
                    <a:lnTo>
                      <a:pt x="866" y="645"/>
                    </a:lnTo>
                    <a:lnTo>
                      <a:pt x="857" y="588"/>
                    </a:lnTo>
                    <a:lnTo>
                      <a:pt x="866" y="579"/>
                    </a:lnTo>
                    <a:lnTo>
                      <a:pt x="866" y="570"/>
                    </a:lnTo>
                    <a:lnTo>
                      <a:pt x="866" y="552"/>
                    </a:lnTo>
                    <a:lnTo>
                      <a:pt x="857" y="570"/>
                    </a:lnTo>
                    <a:lnTo>
                      <a:pt x="853" y="575"/>
                    </a:lnTo>
                    <a:lnTo>
                      <a:pt x="844" y="579"/>
                    </a:lnTo>
                    <a:lnTo>
                      <a:pt x="831" y="575"/>
                    </a:lnTo>
                    <a:lnTo>
                      <a:pt x="826" y="575"/>
                    </a:lnTo>
                    <a:lnTo>
                      <a:pt x="835" y="597"/>
                    </a:lnTo>
                    <a:lnTo>
                      <a:pt x="826" y="601"/>
                    </a:lnTo>
                    <a:lnTo>
                      <a:pt x="818" y="597"/>
                    </a:lnTo>
                    <a:lnTo>
                      <a:pt x="795" y="579"/>
                    </a:lnTo>
                    <a:lnTo>
                      <a:pt x="800" y="588"/>
                    </a:lnTo>
                    <a:lnTo>
                      <a:pt x="773" y="548"/>
                    </a:lnTo>
                    <a:lnTo>
                      <a:pt x="756" y="526"/>
                    </a:lnTo>
                    <a:lnTo>
                      <a:pt x="747" y="522"/>
                    </a:lnTo>
                    <a:lnTo>
                      <a:pt x="751" y="513"/>
                    </a:lnTo>
                    <a:lnTo>
                      <a:pt x="764" y="499"/>
                    </a:lnTo>
                    <a:lnTo>
                      <a:pt x="782" y="477"/>
                    </a:lnTo>
                    <a:lnTo>
                      <a:pt x="782" y="460"/>
                    </a:lnTo>
                    <a:lnTo>
                      <a:pt x="787" y="455"/>
                    </a:lnTo>
                    <a:lnTo>
                      <a:pt x="787" y="442"/>
                    </a:lnTo>
                    <a:lnTo>
                      <a:pt x="769" y="429"/>
                    </a:lnTo>
                    <a:lnTo>
                      <a:pt x="764" y="460"/>
                    </a:lnTo>
                    <a:lnTo>
                      <a:pt x="751" y="442"/>
                    </a:lnTo>
                    <a:lnTo>
                      <a:pt x="747" y="446"/>
                    </a:lnTo>
                    <a:lnTo>
                      <a:pt x="747" y="451"/>
                    </a:lnTo>
                    <a:lnTo>
                      <a:pt x="756" y="469"/>
                    </a:lnTo>
                    <a:lnTo>
                      <a:pt x="756" y="477"/>
                    </a:lnTo>
                    <a:lnTo>
                      <a:pt x="751" y="482"/>
                    </a:lnTo>
                    <a:lnTo>
                      <a:pt x="742" y="486"/>
                    </a:lnTo>
                    <a:lnTo>
                      <a:pt x="734" y="486"/>
                    </a:lnTo>
                    <a:lnTo>
                      <a:pt x="720" y="446"/>
                    </a:lnTo>
                    <a:lnTo>
                      <a:pt x="720" y="407"/>
                    </a:lnTo>
                    <a:lnTo>
                      <a:pt x="720" y="358"/>
                    </a:lnTo>
                    <a:lnTo>
                      <a:pt x="711" y="301"/>
                    </a:lnTo>
                    <a:lnTo>
                      <a:pt x="689" y="270"/>
                    </a:lnTo>
                    <a:lnTo>
                      <a:pt x="632" y="234"/>
                    </a:lnTo>
                    <a:lnTo>
                      <a:pt x="601" y="226"/>
                    </a:lnTo>
                    <a:lnTo>
                      <a:pt x="596" y="221"/>
                    </a:lnTo>
                    <a:lnTo>
                      <a:pt x="596" y="199"/>
                    </a:lnTo>
                    <a:lnTo>
                      <a:pt x="592" y="190"/>
                    </a:lnTo>
                    <a:lnTo>
                      <a:pt x="570" y="190"/>
                    </a:lnTo>
                    <a:lnTo>
                      <a:pt x="557" y="181"/>
                    </a:lnTo>
                    <a:lnTo>
                      <a:pt x="543" y="177"/>
                    </a:lnTo>
                    <a:lnTo>
                      <a:pt x="535" y="173"/>
                    </a:lnTo>
                    <a:lnTo>
                      <a:pt x="526" y="159"/>
                    </a:lnTo>
                    <a:lnTo>
                      <a:pt x="504" y="151"/>
                    </a:lnTo>
                    <a:lnTo>
                      <a:pt x="490" y="151"/>
                    </a:lnTo>
                    <a:lnTo>
                      <a:pt x="482" y="151"/>
                    </a:lnTo>
                    <a:lnTo>
                      <a:pt x="468" y="164"/>
                    </a:lnTo>
                    <a:lnTo>
                      <a:pt x="437" y="199"/>
                    </a:lnTo>
                    <a:lnTo>
                      <a:pt x="420" y="199"/>
                    </a:lnTo>
                    <a:lnTo>
                      <a:pt x="398" y="226"/>
                    </a:lnTo>
                    <a:lnTo>
                      <a:pt x="375" y="230"/>
                    </a:lnTo>
                    <a:lnTo>
                      <a:pt x="349" y="243"/>
                    </a:lnTo>
                    <a:lnTo>
                      <a:pt x="322" y="248"/>
                    </a:lnTo>
                    <a:lnTo>
                      <a:pt x="309" y="243"/>
                    </a:lnTo>
                    <a:lnTo>
                      <a:pt x="296" y="234"/>
                    </a:lnTo>
                    <a:lnTo>
                      <a:pt x="291" y="208"/>
                    </a:lnTo>
                    <a:lnTo>
                      <a:pt x="291" y="208"/>
                    </a:lnTo>
                    <a:lnTo>
                      <a:pt x="296" y="217"/>
                    </a:lnTo>
                    <a:lnTo>
                      <a:pt x="300" y="230"/>
                    </a:lnTo>
                    <a:lnTo>
                      <a:pt x="309" y="234"/>
                    </a:lnTo>
                    <a:lnTo>
                      <a:pt x="322" y="230"/>
                    </a:lnTo>
                    <a:lnTo>
                      <a:pt x="322" y="199"/>
                    </a:lnTo>
                    <a:lnTo>
                      <a:pt x="314" y="186"/>
                    </a:lnTo>
                    <a:lnTo>
                      <a:pt x="305" y="173"/>
                    </a:lnTo>
                    <a:lnTo>
                      <a:pt x="283" y="177"/>
                    </a:lnTo>
                    <a:lnTo>
                      <a:pt x="274" y="177"/>
                    </a:lnTo>
                    <a:lnTo>
                      <a:pt x="274" y="168"/>
                    </a:lnTo>
                    <a:lnTo>
                      <a:pt x="274" y="168"/>
                    </a:lnTo>
                    <a:lnTo>
                      <a:pt x="305" y="159"/>
                    </a:lnTo>
                    <a:lnTo>
                      <a:pt x="296" y="151"/>
                    </a:lnTo>
                    <a:lnTo>
                      <a:pt x="247" y="155"/>
                    </a:lnTo>
                    <a:lnTo>
                      <a:pt x="234" y="155"/>
                    </a:lnTo>
                    <a:lnTo>
                      <a:pt x="230" y="151"/>
                    </a:lnTo>
                    <a:lnTo>
                      <a:pt x="230" y="142"/>
                    </a:lnTo>
                    <a:lnTo>
                      <a:pt x="238" y="137"/>
                    </a:lnTo>
                    <a:lnTo>
                      <a:pt x="238" y="133"/>
                    </a:lnTo>
                    <a:lnTo>
                      <a:pt x="225" y="133"/>
                    </a:lnTo>
                    <a:lnTo>
                      <a:pt x="216" y="142"/>
                    </a:lnTo>
                    <a:lnTo>
                      <a:pt x="207" y="146"/>
                    </a:lnTo>
                    <a:lnTo>
                      <a:pt x="216" y="155"/>
                    </a:lnTo>
                    <a:lnTo>
                      <a:pt x="199" y="151"/>
                    </a:lnTo>
                    <a:lnTo>
                      <a:pt x="194" y="151"/>
                    </a:lnTo>
                    <a:lnTo>
                      <a:pt x="146" y="155"/>
                    </a:lnTo>
                    <a:lnTo>
                      <a:pt x="132" y="164"/>
                    </a:lnTo>
                    <a:lnTo>
                      <a:pt x="106" y="164"/>
                    </a:lnTo>
                    <a:lnTo>
                      <a:pt x="97" y="168"/>
                    </a:lnTo>
                    <a:lnTo>
                      <a:pt x="97" y="164"/>
                    </a:lnTo>
                    <a:lnTo>
                      <a:pt x="101" y="155"/>
                    </a:lnTo>
                    <a:lnTo>
                      <a:pt x="97" y="146"/>
                    </a:lnTo>
                    <a:lnTo>
                      <a:pt x="93" y="142"/>
                    </a:lnTo>
                    <a:lnTo>
                      <a:pt x="66" y="151"/>
                    </a:lnTo>
                    <a:lnTo>
                      <a:pt x="66" y="155"/>
                    </a:lnTo>
                    <a:lnTo>
                      <a:pt x="70" y="164"/>
                    </a:lnTo>
                    <a:lnTo>
                      <a:pt x="70" y="168"/>
                    </a:lnTo>
                    <a:lnTo>
                      <a:pt x="66" y="177"/>
                    </a:lnTo>
                    <a:lnTo>
                      <a:pt x="13" y="190"/>
                    </a:lnTo>
                    <a:lnTo>
                      <a:pt x="9" y="190"/>
                    </a:lnTo>
                    <a:lnTo>
                      <a:pt x="9" y="190"/>
                    </a:lnTo>
                    <a:lnTo>
                      <a:pt x="9" y="190"/>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 name="Freeform 41"/>
              <p:cNvSpPr>
                <a:spLocks/>
              </p:cNvSpPr>
              <p:nvPr/>
            </p:nvSpPr>
            <p:spPr bwMode="auto">
              <a:xfrm>
                <a:off x="5540" y="3387"/>
                <a:ext cx="84" cy="98"/>
              </a:xfrm>
              <a:custGeom>
                <a:avLst/>
                <a:gdLst>
                  <a:gd name="T0" fmla="*/ 0 w 84"/>
                  <a:gd name="T1" fmla="*/ 0 h 98"/>
                  <a:gd name="T2" fmla="*/ 8 w 84"/>
                  <a:gd name="T3" fmla="*/ 5 h 98"/>
                  <a:gd name="T4" fmla="*/ 22 w 84"/>
                  <a:gd name="T5" fmla="*/ 18 h 98"/>
                  <a:gd name="T6" fmla="*/ 35 w 84"/>
                  <a:gd name="T7" fmla="*/ 31 h 98"/>
                  <a:gd name="T8" fmla="*/ 44 w 84"/>
                  <a:gd name="T9" fmla="*/ 40 h 98"/>
                  <a:gd name="T10" fmla="*/ 53 w 84"/>
                  <a:gd name="T11" fmla="*/ 62 h 98"/>
                  <a:gd name="T12" fmla="*/ 61 w 84"/>
                  <a:gd name="T13" fmla="*/ 71 h 98"/>
                  <a:gd name="T14" fmla="*/ 70 w 84"/>
                  <a:gd name="T15" fmla="*/ 80 h 98"/>
                  <a:gd name="T16" fmla="*/ 79 w 84"/>
                  <a:gd name="T17" fmla="*/ 89 h 98"/>
                  <a:gd name="T18" fmla="*/ 84 w 84"/>
                  <a:gd name="T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98">
                    <a:moveTo>
                      <a:pt x="0" y="0"/>
                    </a:moveTo>
                    <a:lnTo>
                      <a:pt x="8" y="5"/>
                    </a:lnTo>
                    <a:lnTo>
                      <a:pt x="22" y="18"/>
                    </a:lnTo>
                    <a:lnTo>
                      <a:pt x="35" y="31"/>
                    </a:lnTo>
                    <a:lnTo>
                      <a:pt x="44" y="40"/>
                    </a:lnTo>
                    <a:lnTo>
                      <a:pt x="53" y="62"/>
                    </a:lnTo>
                    <a:lnTo>
                      <a:pt x="61" y="71"/>
                    </a:lnTo>
                    <a:lnTo>
                      <a:pt x="70" y="80"/>
                    </a:lnTo>
                    <a:lnTo>
                      <a:pt x="79" y="89"/>
                    </a:lnTo>
                    <a:lnTo>
                      <a:pt x="84" y="98"/>
                    </a:lnTo>
                  </a:path>
                </a:pathLst>
              </a:custGeom>
              <a:grp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2" name="Freeform 42"/>
            <p:cNvSpPr>
              <a:spLocks/>
            </p:cNvSpPr>
            <p:nvPr/>
          </p:nvSpPr>
          <p:spPr bwMode="auto">
            <a:xfrm>
              <a:off x="6572978" y="3571509"/>
              <a:ext cx="802992" cy="575914"/>
            </a:xfrm>
            <a:custGeom>
              <a:avLst/>
              <a:gdLst>
                <a:gd name="T0" fmla="*/ 102 w 668"/>
                <a:gd name="T1" fmla="*/ 49 h 468"/>
                <a:gd name="T2" fmla="*/ 199 w 668"/>
                <a:gd name="T3" fmla="*/ 18 h 468"/>
                <a:gd name="T4" fmla="*/ 332 w 668"/>
                <a:gd name="T5" fmla="*/ 0 h 468"/>
                <a:gd name="T6" fmla="*/ 336 w 668"/>
                <a:gd name="T7" fmla="*/ 13 h 468"/>
                <a:gd name="T8" fmla="*/ 345 w 668"/>
                <a:gd name="T9" fmla="*/ 13 h 468"/>
                <a:gd name="T10" fmla="*/ 362 w 668"/>
                <a:gd name="T11" fmla="*/ 40 h 468"/>
                <a:gd name="T12" fmla="*/ 668 w 668"/>
                <a:gd name="T13" fmla="*/ 124 h 468"/>
                <a:gd name="T14" fmla="*/ 628 w 668"/>
                <a:gd name="T15" fmla="*/ 168 h 468"/>
                <a:gd name="T16" fmla="*/ 606 w 668"/>
                <a:gd name="T17" fmla="*/ 208 h 468"/>
                <a:gd name="T18" fmla="*/ 597 w 668"/>
                <a:gd name="T19" fmla="*/ 230 h 468"/>
                <a:gd name="T20" fmla="*/ 584 w 668"/>
                <a:gd name="T21" fmla="*/ 265 h 468"/>
                <a:gd name="T22" fmla="*/ 561 w 668"/>
                <a:gd name="T23" fmla="*/ 261 h 468"/>
                <a:gd name="T24" fmla="*/ 548 w 668"/>
                <a:gd name="T25" fmla="*/ 283 h 468"/>
                <a:gd name="T26" fmla="*/ 522 w 668"/>
                <a:gd name="T27" fmla="*/ 305 h 468"/>
                <a:gd name="T28" fmla="*/ 508 w 668"/>
                <a:gd name="T29" fmla="*/ 309 h 468"/>
                <a:gd name="T30" fmla="*/ 504 w 668"/>
                <a:gd name="T31" fmla="*/ 296 h 468"/>
                <a:gd name="T32" fmla="*/ 495 w 668"/>
                <a:gd name="T33" fmla="*/ 331 h 468"/>
                <a:gd name="T34" fmla="*/ 486 w 668"/>
                <a:gd name="T35" fmla="*/ 353 h 468"/>
                <a:gd name="T36" fmla="*/ 469 w 668"/>
                <a:gd name="T37" fmla="*/ 353 h 468"/>
                <a:gd name="T38" fmla="*/ 464 w 668"/>
                <a:gd name="T39" fmla="*/ 340 h 468"/>
                <a:gd name="T40" fmla="*/ 442 w 668"/>
                <a:gd name="T41" fmla="*/ 358 h 468"/>
                <a:gd name="T42" fmla="*/ 446 w 668"/>
                <a:gd name="T43" fmla="*/ 376 h 468"/>
                <a:gd name="T44" fmla="*/ 442 w 668"/>
                <a:gd name="T45" fmla="*/ 398 h 468"/>
                <a:gd name="T46" fmla="*/ 424 w 668"/>
                <a:gd name="T47" fmla="*/ 398 h 468"/>
                <a:gd name="T48" fmla="*/ 416 w 668"/>
                <a:gd name="T49" fmla="*/ 380 h 468"/>
                <a:gd name="T50" fmla="*/ 402 w 668"/>
                <a:gd name="T51" fmla="*/ 393 h 468"/>
                <a:gd name="T52" fmla="*/ 416 w 668"/>
                <a:gd name="T53" fmla="*/ 424 h 468"/>
                <a:gd name="T54" fmla="*/ 402 w 668"/>
                <a:gd name="T55" fmla="*/ 433 h 468"/>
                <a:gd name="T56" fmla="*/ 389 w 668"/>
                <a:gd name="T57" fmla="*/ 442 h 468"/>
                <a:gd name="T58" fmla="*/ 385 w 668"/>
                <a:gd name="T59" fmla="*/ 459 h 468"/>
                <a:gd name="T60" fmla="*/ 385 w 668"/>
                <a:gd name="T61" fmla="*/ 468 h 468"/>
                <a:gd name="T62" fmla="*/ 371 w 668"/>
                <a:gd name="T63" fmla="*/ 459 h 468"/>
                <a:gd name="T64" fmla="*/ 362 w 668"/>
                <a:gd name="T65" fmla="*/ 437 h 468"/>
                <a:gd name="T66" fmla="*/ 358 w 668"/>
                <a:gd name="T67" fmla="*/ 429 h 468"/>
                <a:gd name="T68" fmla="*/ 345 w 668"/>
                <a:gd name="T69" fmla="*/ 424 h 468"/>
                <a:gd name="T70" fmla="*/ 332 w 668"/>
                <a:gd name="T71" fmla="*/ 415 h 468"/>
                <a:gd name="T72" fmla="*/ 332 w 668"/>
                <a:gd name="T73" fmla="*/ 389 h 468"/>
                <a:gd name="T74" fmla="*/ 327 w 668"/>
                <a:gd name="T75" fmla="*/ 371 h 468"/>
                <a:gd name="T76" fmla="*/ 318 w 668"/>
                <a:gd name="T77" fmla="*/ 358 h 468"/>
                <a:gd name="T78" fmla="*/ 309 w 668"/>
                <a:gd name="T79" fmla="*/ 349 h 468"/>
                <a:gd name="T80" fmla="*/ 305 w 668"/>
                <a:gd name="T81" fmla="*/ 340 h 468"/>
                <a:gd name="T82" fmla="*/ 287 w 668"/>
                <a:gd name="T83" fmla="*/ 318 h 468"/>
                <a:gd name="T84" fmla="*/ 265 w 668"/>
                <a:gd name="T85" fmla="*/ 314 h 468"/>
                <a:gd name="T86" fmla="*/ 252 w 668"/>
                <a:gd name="T87" fmla="*/ 309 h 468"/>
                <a:gd name="T88" fmla="*/ 225 w 668"/>
                <a:gd name="T89" fmla="*/ 283 h 468"/>
                <a:gd name="T90" fmla="*/ 181 w 668"/>
                <a:gd name="T91" fmla="*/ 252 h 468"/>
                <a:gd name="T92" fmla="*/ 133 w 668"/>
                <a:gd name="T93" fmla="*/ 203 h 468"/>
                <a:gd name="T94" fmla="*/ 115 w 668"/>
                <a:gd name="T95" fmla="*/ 177 h 468"/>
                <a:gd name="T96" fmla="*/ 93 w 668"/>
                <a:gd name="T97" fmla="*/ 159 h 468"/>
                <a:gd name="T98" fmla="*/ 71 w 668"/>
                <a:gd name="T99" fmla="*/ 146 h 468"/>
                <a:gd name="T100" fmla="*/ 49 w 668"/>
                <a:gd name="T101" fmla="*/ 142 h 468"/>
                <a:gd name="T102" fmla="*/ 31 w 668"/>
                <a:gd name="T103" fmla="*/ 133 h 468"/>
                <a:gd name="T104" fmla="*/ 18 w 668"/>
                <a:gd name="T105" fmla="*/ 124 h 468"/>
                <a:gd name="T106" fmla="*/ 0 w 668"/>
                <a:gd name="T107" fmla="*/ 106 h 468"/>
                <a:gd name="T108" fmla="*/ 0 w 668"/>
                <a:gd name="T109" fmla="*/ 97 h 468"/>
                <a:gd name="T110" fmla="*/ 13 w 668"/>
                <a:gd name="T111" fmla="*/ 84 h 468"/>
                <a:gd name="T112" fmla="*/ 26 w 668"/>
                <a:gd name="T113" fmla="*/ 75 h 468"/>
                <a:gd name="T114" fmla="*/ 35 w 668"/>
                <a:gd name="T115" fmla="*/ 62 h 468"/>
                <a:gd name="T116" fmla="*/ 40 w 668"/>
                <a:gd name="T117" fmla="*/ 5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 h="468">
                  <a:moveTo>
                    <a:pt x="40" y="58"/>
                  </a:moveTo>
                  <a:lnTo>
                    <a:pt x="102" y="49"/>
                  </a:lnTo>
                  <a:lnTo>
                    <a:pt x="150" y="22"/>
                  </a:lnTo>
                  <a:lnTo>
                    <a:pt x="199" y="18"/>
                  </a:lnTo>
                  <a:lnTo>
                    <a:pt x="203" y="9"/>
                  </a:lnTo>
                  <a:lnTo>
                    <a:pt x="332" y="0"/>
                  </a:lnTo>
                  <a:lnTo>
                    <a:pt x="332" y="5"/>
                  </a:lnTo>
                  <a:lnTo>
                    <a:pt x="336" y="13"/>
                  </a:lnTo>
                  <a:lnTo>
                    <a:pt x="336" y="13"/>
                  </a:lnTo>
                  <a:lnTo>
                    <a:pt x="345" y="13"/>
                  </a:lnTo>
                  <a:lnTo>
                    <a:pt x="345" y="13"/>
                  </a:lnTo>
                  <a:lnTo>
                    <a:pt x="362" y="40"/>
                  </a:lnTo>
                  <a:lnTo>
                    <a:pt x="500" y="13"/>
                  </a:lnTo>
                  <a:lnTo>
                    <a:pt x="668" y="124"/>
                  </a:lnTo>
                  <a:lnTo>
                    <a:pt x="641" y="150"/>
                  </a:lnTo>
                  <a:lnTo>
                    <a:pt x="628" y="168"/>
                  </a:lnTo>
                  <a:lnTo>
                    <a:pt x="614" y="181"/>
                  </a:lnTo>
                  <a:lnTo>
                    <a:pt x="606" y="208"/>
                  </a:lnTo>
                  <a:lnTo>
                    <a:pt x="597" y="217"/>
                  </a:lnTo>
                  <a:lnTo>
                    <a:pt x="597" y="230"/>
                  </a:lnTo>
                  <a:lnTo>
                    <a:pt x="592" y="252"/>
                  </a:lnTo>
                  <a:lnTo>
                    <a:pt x="584" y="265"/>
                  </a:lnTo>
                  <a:lnTo>
                    <a:pt x="570" y="265"/>
                  </a:lnTo>
                  <a:lnTo>
                    <a:pt x="561" y="261"/>
                  </a:lnTo>
                  <a:lnTo>
                    <a:pt x="553" y="265"/>
                  </a:lnTo>
                  <a:lnTo>
                    <a:pt x="548" y="283"/>
                  </a:lnTo>
                  <a:lnTo>
                    <a:pt x="539" y="300"/>
                  </a:lnTo>
                  <a:lnTo>
                    <a:pt x="522" y="305"/>
                  </a:lnTo>
                  <a:lnTo>
                    <a:pt x="513" y="309"/>
                  </a:lnTo>
                  <a:lnTo>
                    <a:pt x="508" y="309"/>
                  </a:lnTo>
                  <a:lnTo>
                    <a:pt x="504" y="300"/>
                  </a:lnTo>
                  <a:lnTo>
                    <a:pt x="504" y="296"/>
                  </a:lnTo>
                  <a:lnTo>
                    <a:pt x="495" y="305"/>
                  </a:lnTo>
                  <a:lnTo>
                    <a:pt x="495" y="331"/>
                  </a:lnTo>
                  <a:lnTo>
                    <a:pt x="491" y="345"/>
                  </a:lnTo>
                  <a:lnTo>
                    <a:pt x="486" y="353"/>
                  </a:lnTo>
                  <a:lnTo>
                    <a:pt x="482" y="358"/>
                  </a:lnTo>
                  <a:lnTo>
                    <a:pt x="469" y="353"/>
                  </a:lnTo>
                  <a:lnTo>
                    <a:pt x="464" y="349"/>
                  </a:lnTo>
                  <a:lnTo>
                    <a:pt x="464" y="340"/>
                  </a:lnTo>
                  <a:lnTo>
                    <a:pt x="451" y="345"/>
                  </a:lnTo>
                  <a:lnTo>
                    <a:pt x="442" y="358"/>
                  </a:lnTo>
                  <a:lnTo>
                    <a:pt x="438" y="358"/>
                  </a:lnTo>
                  <a:lnTo>
                    <a:pt x="446" y="376"/>
                  </a:lnTo>
                  <a:lnTo>
                    <a:pt x="446" y="389"/>
                  </a:lnTo>
                  <a:lnTo>
                    <a:pt x="442" y="398"/>
                  </a:lnTo>
                  <a:lnTo>
                    <a:pt x="438" y="402"/>
                  </a:lnTo>
                  <a:lnTo>
                    <a:pt x="424" y="398"/>
                  </a:lnTo>
                  <a:lnTo>
                    <a:pt x="416" y="393"/>
                  </a:lnTo>
                  <a:lnTo>
                    <a:pt x="416" y="380"/>
                  </a:lnTo>
                  <a:lnTo>
                    <a:pt x="407" y="384"/>
                  </a:lnTo>
                  <a:lnTo>
                    <a:pt x="402" y="393"/>
                  </a:lnTo>
                  <a:lnTo>
                    <a:pt x="407" y="406"/>
                  </a:lnTo>
                  <a:lnTo>
                    <a:pt x="416" y="424"/>
                  </a:lnTo>
                  <a:lnTo>
                    <a:pt x="407" y="429"/>
                  </a:lnTo>
                  <a:lnTo>
                    <a:pt x="402" y="433"/>
                  </a:lnTo>
                  <a:lnTo>
                    <a:pt x="393" y="437"/>
                  </a:lnTo>
                  <a:lnTo>
                    <a:pt x="389" y="442"/>
                  </a:lnTo>
                  <a:lnTo>
                    <a:pt x="389" y="446"/>
                  </a:lnTo>
                  <a:lnTo>
                    <a:pt x="385" y="459"/>
                  </a:lnTo>
                  <a:lnTo>
                    <a:pt x="385" y="464"/>
                  </a:lnTo>
                  <a:lnTo>
                    <a:pt x="385" y="468"/>
                  </a:lnTo>
                  <a:lnTo>
                    <a:pt x="380" y="464"/>
                  </a:lnTo>
                  <a:lnTo>
                    <a:pt x="371" y="459"/>
                  </a:lnTo>
                  <a:lnTo>
                    <a:pt x="367" y="446"/>
                  </a:lnTo>
                  <a:lnTo>
                    <a:pt x="362" y="437"/>
                  </a:lnTo>
                  <a:lnTo>
                    <a:pt x="362" y="429"/>
                  </a:lnTo>
                  <a:lnTo>
                    <a:pt x="358" y="429"/>
                  </a:lnTo>
                  <a:lnTo>
                    <a:pt x="354" y="424"/>
                  </a:lnTo>
                  <a:lnTo>
                    <a:pt x="345" y="424"/>
                  </a:lnTo>
                  <a:lnTo>
                    <a:pt x="336" y="420"/>
                  </a:lnTo>
                  <a:lnTo>
                    <a:pt x="332" y="415"/>
                  </a:lnTo>
                  <a:lnTo>
                    <a:pt x="332" y="411"/>
                  </a:lnTo>
                  <a:lnTo>
                    <a:pt x="332" y="389"/>
                  </a:lnTo>
                  <a:lnTo>
                    <a:pt x="332" y="380"/>
                  </a:lnTo>
                  <a:lnTo>
                    <a:pt x="327" y="371"/>
                  </a:lnTo>
                  <a:lnTo>
                    <a:pt x="327" y="367"/>
                  </a:lnTo>
                  <a:lnTo>
                    <a:pt x="318" y="358"/>
                  </a:lnTo>
                  <a:lnTo>
                    <a:pt x="314" y="353"/>
                  </a:lnTo>
                  <a:lnTo>
                    <a:pt x="309" y="349"/>
                  </a:lnTo>
                  <a:lnTo>
                    <a:pt x="305" y="345"/>
                  </a:lnTo>
                  <a:lnTo>
                    <a:pt x="305" y="340"/>
                  </a:lnTo>
                  <a:lnTo>
                    <a:pt x="305" y="336"/>
                  </a:lnTo>
                  <a:lnTo>
                    <a:pt x="287" y="318"/>
                  </a:lnTo>
                  <a:lnTo>
                    <a:pt x="283" y="318"/>
                  </a:lnTo>
                  <a:lnTo>
                    <a:pt x="265" y="314"/>
                  </a:lnTo>
                  <a:lnTo>
                    <a:pt x="256" y="314"/>
                  </a:lnTo>
                  <a:lnTo>
                    <a:pt x="252" y="309"/>
                  </a:lnTo>
                  <a:lnTo>
                    <a:pt x="239" y="296"/>
                  </a:lnTo>
                  <a:lnTo>
                    <a:pt x="225" y="283"/>
                  </a:lnTo>
                  <a:lnTo>
                    <a:pt x="203" y="265"/>
                  </a:lnTo>
                  <a:lnTo>
                    <a:pt x="181" y="252"/>
                  </a:lnTo>
                  <a:lnTo>
                    <a:pt x="146" y="225"/>
                  </a:lnTo>
                  <a:lnTo>
                    <a:pt x="133" y="203"/>
                  </a:lnTo>
                  <a:lnTo>
                    <a:pt x="119" y="186"/>
                  </a:lnTo>
                  <a:lnTo>
                    <a:pt x="115" y="177"/>
                  </a:lnTo>
                  <a:lnTo>
                    <a:pt x="102" y="168"/>
                  </a:lnTo>
                  <a:lnTo>
                    <a:pt x="93" y="159"/>
                  </a:lnTo>
                  <a:lnTo>
                    <a:pt x="84" y="150"/>
                  </a:lnTo>
                  <a:lnTo>
                    <a:pt x="71" y="146"/>
                  </a:lnTo>
                  <a:lnTo>
                    <a:pt x="62" y="142"/>
                  </a:lnTo>
                  <a:lnTo>
                    <a:pt x="49" y="142"/>
                  </a:lnTo>
                  <a:lnTo>
                    <a:pt x="40" y="137"/>
                  </a:lnTo>
                  <a:lnTo>
                    <a:pt x="31" y="133"/>
                  </a:lnTo>
                  <a:lnTo>
                    <a:pt x="22" y="133"/>
                  </a:lnTo>
                  <a:lnTo>
                    <a:pt x="18" y="124"/>
                  </a:lnTo>
                  <a:lnTo>
                    <a:pt x="9" y="115"/>
                  </a:lnTo>
                  <a:lnTo>
                    <a:pt x="0" y="106"/>
                  </a:lnTo>
                  <a:lnTo>
                    <a:pt x="0" y="106"/>
                  </a:lnTo>
                  <a:lnTo>
                    <a:pt x="0" y="97"/>
                  </a:lnTo>
                  <a:lnTo>
                    <a:pt x="9" y="89"/>
                  </a:lnTo>
                  <a:lnTo>
                    <a:pt x="13" y="84"/>
                  </a:lnTo>
                  <a:lnTo>
                    <a:pt x="22" y="80"/>
                  </a:lnTo>
                  <a:lnTo>
                    <a:pt x="26" y="75"/>
                  </a:lnTo>
                  <a:lnTo>
                    <a:pt x="31" y="71"/>
                  </a:lnTo>
                  <a:lnTo>
                    <a:pt x="35" y="62"/>
                  </a:lnTo>
                  <a:lnTo>
                    <a:pt x="40" y="58"/>
                  </a:lnTo>
                  <a:lnTo>
                    <a:pt x="40" y="58"/>
                  </a:lnTo>
                  <a:lnTo>
                    <a:pt x="40" y="58"/>
                  </a:lnTo>
                  <a:close/>
                </a:path>
              </a:pathLst>
            </a:custGeom>
            <a:solidFill>
              <a:srgbClr val="FFC00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22"/>
            <p:cNvGrpSpPr>
              <a:grpSpLocks/>
            </p:cNvGrpSpPr>
            <p:nvPr/>
          </p:nvGrpSpPr>
          <p:grpSpPr bwMode="auto">
            <a:xfrm>
              <a:off x="6449443" y="3121778"/>
              <a:ext cx="1320899" cy="601798"/>
              <a:chOff x="4938" y="2054"/>
              <a:chExt cx="1097" cy="490"/>
            </a:xfrm>
            <a:solidFill>
              <a:srgbClr val="E46C0A"/>
            </a:solidFill>
          </p:grpSpPr>
          <p:sp>
            <p:nvSpPr>
              <p:cNvPr id="147" name="Freeform 44"/>
              <p:cNvSpPr>
                <a:spLocks/>
              </p:cNvSpPr>
              <p:nvPr/>
            </p:nvSpPr>
            <p:spPr bwMode="auto">
              <a:xfrm>
                <a:off x="5955" y="2221"/>
                <a:ext cx="80" cy="115"/>
              </a:xfrm>
              <a:custGeom>
                <a:avLst/>
                <a:gdLst>
                  <a:gd name="T0" fmla="*/ 71 w 80"/>
                  <a:gd name="T1" fmla="*/ 0 h 115"/>
                  <a:gd name="T2" fmla="*/ 71 w 80"/>
                  <a:gd name="T3" fmla="*/ 23 h 115"/>
                  <a:gd name="T4" fmla="*/ 66 w 80"/>
                  <a:gd name="T5" fmla="*/ 45 h 115"/>
                  <a:gd name="T6" fmla="*/ 62 w 80"/>
                  <a:gd name="T7" fmla="*/ 71 h 115"/>
                  <a:gd name="T8" fmla="*/ 22 w 80"/>
                  <a:gd name="T9" fmla="*/ 93 h 115"/>
                  <a:gd name="T10" fmla="*/ 0 w 80"/>
                  <a:gd name="T11" fmla="*/ 115 h 115"/>
                  <a:gd name="T12" fmla="*/ 5 w 80"/>
                  <a:gd name="T13" fmla="*/ 115 h 115"/>
                  <a:gd name="T14" fmla="*/ 49 w 80"/>
                  <a:gd name="T15" fmla="*/ 89 h 115"/>
                  <a:gd name="T16" fmla="*/ 80 w 80"/>
                  <a:gd name="T17" fmla="*/ 71 h 115"/>
                  <a:gd name="T18" fmla="*/ 80 w 80"/>
                  <a:gd name="T19" fmla="*/ 45 h 115"/>
                  <a:gd name="T20" fmla="*/ 80 w 80"/>
                  <a:gd name="T21" fmla="*/ 9 h 115"/>
                  <a:gd name="T22" fmla="*/ 80 w 80"/>
                  <a:gd name="T23" fmla="*/ 0 h 115"/>
                  <a:gd name="T24" fmla="*/ 71 w 80"/>
                  <a:gd name="T25" fmla="*/ 0 h 115"/>
                  <a:gd name="T26" fmla="*/ 71 w 80"/>
                  <a:gd name="T27" fmla="*/ 0 h 115"/>
                  <a:gd name="T28" fmla="*/ 71 w 80"/>
                  <a:gd name="T2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15">
                    <a:moveTo>
                      <a:pt x="71" y="0"/>
                    </a:moveTo>
                    <a:lnTo>
                      <a:pt x="71" y="23"/>
                    </a:lnTo>
                    <a:lnTo>
                      <a:pt x="66" y="45"/>
                    </a:lnTo>
                    <a:lnTo>
                      <a:pt x="62" y="71"/>
                    </a:lnTo>
                    <a:lnTo>
                      <a:pt x="22" y="93"/>
                    </a:lnTo>
                    <a:lnTo>
                      <a:pt x="0" y="115"/>
                    </a:lnTo>
                    <a:lnTo>
                      <a:pt x="5" y="115"/>
                    </a:lnTo>
                    <a:lnTo>
                      <a:pt x="49" y="89"/>
                    </a:lnTo>
                    <a:lnTo>
                      <a:pt x="80" y="71"/>
                    </a:lnTo>
                    <a:lnTo>
                      <a:pt x="80" y="45"/>
                    </a:lnTo>
                    <a:lnTo>
                      <a:pt x="80" y="9"/>
                    </a:lnTo>
                    <a:lnTo>
                      <a:pt x="80" y="0"/>
                    </a:lnTo>
                    <a:lnTo>
                      <a:pt x="71" y="0"/>
                    </a:lnTo>
                    <a:lnTo>
                      <a:pt x="71" y="0"/>
                    </a:lnTo>
                    <a:lnTo>
                      <a:pt x="71" y="0"/>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48" name="Group 147"/>
              <p:cNvGrpSpPr>
                <a:grpSpLocks/>
              </p:cNvGrpSpPr>
              <p:nvPr/>
            </p:nvGrpSpPr>
            <p:grpSpPr bwMode="auto">
              <a:xfrm>
                <a:off x="4938" y="2054"/>
                <a:ext cx="1092" cy="490"/>
                <a:chOff x="4938" y="2054"/>
                <a:chExt cx="1092" cy="490"/>
              </a:xfrm>
              <a:grpFill/>
            </p:grpSpPr>
            <p:sp>
              <p:nvSpPr>
                <p:cNvPr id="149" name="Freeform 46"/>
                <p:cNvSpPr>
                  <a:spLocks/>
                </p:cNvSpPr>
                <p:nvPr/>
              </p:nvSpPr>
              <p:spPr bwMode="auto">
                <a:xfrm>
                  <a:off x="4938" y="2054"/>
                  <a:ext cx="1057" cy="490"/>
                </a:xfrm>
                <a:custGeom>
                  <a:avLst/>
                  <a:gdLst>
                    <a:gd name="T0" fmla="*/ 827 w 1057"/>
                    <a:gd name="T1" fmla="*/ 450 h 490"/>
                    <a:gd name="T2" fmla="*/ 818 w 1057"/>
                    <a:gd name="T3" fmla="*/ 424 h 490"/>
                    <a:gd name="T4" fmla="*/ 840 w 1057"/>
                    <a:gd name="T5" fmla="*/ 437 h 490"/>
                    <a:gd name="T6" fmla="*/ 840 w 1057"/>
                    <a:gd name="T7" fmla="*/ 424 h 490"/>
                    <a:gd name="T8" fmla="*/ 898 w 1057"/>
                    <a:gd name="T9" fmla="*/ 331 h 490"/>
                    <a:gd name="T10" fmla="*/ 977 w 1057"/>
                    <a:gd name="T11" fmla="*/ 265 h 490"/>
                    <a:gd name="T12" fmla="*/ 955 w 1057"/>
                    <a:gd name="T13" fmla="*/ 256 h 490"/>
                    <a:gd name="T14" fmla="*/ 889 w 1057"/>
                    <a:gd name="T15" fmla="*/ 251 h 490"/>
                    <a:gd name="T16" fmla="*/ 942 w 1057"/>
                    <a:gd name="T17" fmla="*/ 238 h 490"/>
                    <a:gd name="T18" fmla="*/ 951 w 1057"/>
                    <a:gd name="T19" fmla="*/ 207 h 490"/>
                    <a:gd name="T20" fmla="*/ 929 w 1057"/>
                    <a:gd name="T21" fmla="*/ 198 h 490"/>
                    <a:gd name="T22" fmla="*/ 973 w 1057"/>
                    <a:gd name="T23" fmla="*/ 203 h 490"/>
                    <a:gd name="T24" fmla="*/ 1030 w 1057"/>
                    <a:gd name="T25" fmla="*/ 198 h 490"/>
                    <a:gd name="T26" fmla="*/ 1048 w 1057"/>
                    <a:gd name="T27" fmla="*/ 137 h 490"/>
                    <a:gd name="T28" fmla="*/ 1039 w 1057"/>
                    <a:gd name="T29" fmla="*/ 88 h 490"/>
                    <a:gd name="T30" fmla="*/ 1013 w 1057"/>
                    <a:gd name="T31" fmla="*/ 97 h 490"/>
                    <a:gd name="T32" fmla="*/ 1008 w 1057"/>
                    <a:gd name="T33" fmla="*/ 128 h 490"/>
                    <a:gd name="T34" fmla="*/ 977 w 1057"/>
                    <a:gd name="T35" fmla="*/ 92 h 490"/>
                    <a:gd name="T36" fmla="*/ 924 w 1057"/>
                    <a:gd name="T37" fmla="*/ 114 h 490"/>
                    <a:gd name="T38" fmla="*/ 911 w 1057"/>
                    <a:gd name="T39" fmla="*/ 88 h 490"/>
                    <a:gd name="T40" fmla="*/ 907 w 1057"/>
                    <a:gd name="T41" fmla="*/ 70 h 490"/>
                    <a:gd name="T42" fmla="*/ 960 w 1057"/>
                    <a:gd name="T43" fmla="*/ 66 h 490"/>
                    <a:gd name="T44" fmla="*/ 1017 w 1057"/>
                    <a:gd name="T45" fmla="*/ 57 h 490"/>
                    <a:gd name="T46" fmla="*/ 1008 w 1057"/>
                    <a:gd name="T47" fmla="*/ 26 h 490"/>
                    <a:gd name="T48" fmla="*/ 1022 w 1057"/>
                    <a:gd name="T49" fmla="*/ 17 h 490"/>
                    <a:gd name="T50" fmla="*/ 1022 w 1057"/>
                    <a:gd name="T51" fmla="*/ 0 h 490"/>
                    <a:gd name="T52" fmla="*/ 845 w 1057"/>
                    <a:gd name="T53" fmla="*/ 39 h 490"/>
                    <a:gd name="T54" fmla="*/ 305 w 1057"/>
                    <a:gd name="T55" fmla="*/ 154 h 490"/>
                    <a:gd name="T56" fmla="*/ 257 w 1057"/>
                    <a:gd name="T57" fmla="*/ 181 h 490"/>
                    <a:gd name="T58" fmla="*/ 257 w 1057"/>
                    <a:gd name="T59" fmla="*/ 207 h 490"/>
                    <a:gd name="T60" fmla="*/ 243 w 1057"/>
                    <a:gd name="T61" fmla="*/ 216 h 490"/>
                    <a:gd name="T62" fmla="*/ 226 w 1057"/>
                    <a:gd name="T63" fmla="*/ 243 h 490"/>
                    <a:gd name="T64" fmla="*/ 199 w 1057"/>
                    <a:gd name="T65" fmla="*/ 269 h 490"/>
                    <a:gd name="T66" fmla="*/ 186 w 1057"/>
                    <a:gd name="T67" fmla="*/ 269 h 490"/>
                    <a:gd name="T68" fmla="*/ 168 w 1057"/>
                    <a:gd name="T69" fmla="*/ 269 h 490"/>
                    <a:gd name="T70" fmla="*/ 146 w 1057"/>
                    <a:gd name="T71" fmla="*/ 291 h 490"/>
                    <a:gd name="T72" fmla="*/ 133 w 1057"/>
                    <a:gd name="T73" fmla="*/ 309 h 490"/>
                    <a:gd name="T74" fmla="*/ 120 w 1057"/>
                    <a:gd name="T75" fmla="*/ 309 h 490"/>
                    <a:gd name="T76" fmla="*/ 111 w 1057"/>
                    <a:gd name="T77" fmla="*/ 304 h 490"/>
                    <a:gd name="T78" fmla="*/ 84 w 1057"/>
                    <a:gd name="T79" fmla="*/ 335 h 490"/>
                    <a:gd name="T80" fmla="*/ 71 w 1057"/>
                    <a:gd name="T81" fmla="*/ 357 h 490"/>
                    <a:gd name="T82" fmla="*/ 49 w 1057"/>
                    <a:gd name="T83" fmla="*/ 362 h 490"/>
                    <a:gd name="T84" fmla="*/ 31 w 1057"/>
                    <a:gd name="T85" fmla="*/ 375 h 490"/>
                    <a:gd name="T86" fmla="*/ 18 w 1057"/>
                    <a:gd name="T87" fmla="*/ 393 h 490"/>
                    <a:gd name="T88" fmla="*/ 22 w 1057"/>
                    <a:gd name="T89" fmla="*/ 402 h 490"/>
                    <a:gd name="T90" fmla="*/ 14 w 1057"/>
                    <a:gd name="T91" fmla="*/ 410 h 490"/>
                    <a:gd name="T92" fmla="*/ 0 w 1057"/>
                    <a:gd name="T93" fmla="*/ 446 h 490"/>
                    <a:gd name="T94" fmla="*/ 75 w 1057"/>
                    <a:gd name="T95" fmla="*/ 437 h 490"/>
                    <a:gd name="T96" fmla="*/ 252 w 1057"/>
                    <a:gd name="T97" fmla="*/ 388 h 490"/>
                    <a:gd name="T98" fmla="*/ 305 w 1057"/>
                    <a:gd name="T99" fmla="*/ 375 h 490"/>
                    <a:gd name="T100" fmla="*/ 434 w 1057"/>
                    <a:gd name="T101" fmla="*/ 371 h 490"/>
                    <a:gd name="T102" fmla="*/ 451 w 1057"/>
                    <a:gd name="T103" fmla="*/ 379 h 490"/>
                    <a:gd name="T104" fmla="*/ 602 w 1057"/>
                    <a:gd name="T105" fmla="*/ 379 h 490"/>
                    <a:gd name="T106" fmla="*/ 770 w 1057"/>
                    <a:gd name="T107"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490">
                      <a:moveTo>
                        <a:pt x="770" y="490"/>
                      </a:moveTo>
                      <a:lnTo>
                        <a:pt x="787" y="472"/>
                      </a:lnTo>
                      <a:lnTo>
                        <a:pt x="827" y="450"/>
                      </a:lnTo>
                      <a:lnTo>
                        <a:pt x="831" y="441"/>
                      </a:lnTo>
                      <a:lnTo>
                        <a:pt x="823" y="428"/>
                      </a:lnTo>
                      <a:lnTo>
                        <a:pt x="818" y="424"/>
                      </a:lnTo>
                      <a:lnTo>
                        <a:pt x="831" y="437"/>
                      </a:lnTo>
                      <a:lnTo>
                        <a:pt x="840" y="441"/>
                      </a:lnTo>
                      <a:lnTo>
                        <a:pt x="840" y="437"/>
                      </a:lnTo>
                      <a:lnTo>
                        <a:pt x="854" y="415"/>
                      </a:lnTo>
                      <a:lnTo>
                        <a:pt x="845" y="419"/>
                      </a:lnTo>
                      <a:lnTo>
                        <a:pt x="840" y="424"/>
                      </a:lnTo>
                      <a:lnTo>
                        <a:pt x="840" y="406"/>
                      </a:lnTo>
                      <a:lnTo>
                        <a:pt x="862" y="371"/>
                      </a:lnTo>
                      <a:lnTo>
                        <a:pt x="898" y="331"/>
                      </a:lnTo>
                      <a:lnTo>
                        <a:pt x="960" y="291"/>
                      </a:lnTo>
                      <a:lnTo>
                        <a:pt x="973" y="282"/>
                      </a:lnTo>
                      <a:lnTo>
                        <a:pt x="977" y="265"/>
                      </a:lnTo>
                      <a:lnTo>
                        <a:pt x="977" y="251"/>
                      </a:lnTo>
                      <a:lnTo>
                        <a:pt x="973" y="251"/>
                      </a:lnTo>
                      <a:lnTo>
                        <a:pt x="955" y="256"/>
                      </a:lnTo>
                      <a:lnTo>
                        <a:pt x="929" y="260"/>
                      </a:lnTo>
                      <a:lnTo>
                        <a:pt x="911" y="260"/>
                      </a:lnTo>
                      <a:lnTo>
                        <a:pt x="889" y="251"/>
                      </a:lnTo>
                      <a:lnTo>
                        <a:pt x="898" y="251"/>
                      </a:lnTo>
                      <a:lnTo>
                        <a:pt x="920" y="251"/>
                      </a:lnTo>
                      <a:lnTo>
                        <a:pt x="942" y="238"/>
                      </a:lnTo>
                      <a:lnTo>
                        <a:pt x="951" y="225"/>
                      </a:lnTo>
                      <a:lnTo>
                        <a:pt x="946" y="216"/>
                      </a:lnTo>
                      <a:lnTo>
                        <a:pt x="951" y="207"/>
                      </a:lnTo>
                      <a:lnTo>
                        <a:pt x="946" y="203"/>
                      </a:lnTo>
                      <a:lnTo>
                        <a:pt x="938" y="203"/>
                      </a:lnTo>
                      <a:lnTo>
                        <a:pt x="929" y="198"/>
                      </a:lnTo>
                      <a:lnTo>
                        <a:pt x="929" y="190"/>
                      </a:lnTo>
                      <a:lnTo>
                        <a:pt x="951" y="190"/>
                      </a:lnTo>
                      <a:lnTo>
                        <a:pt x="973" y="203"/>
                      </a:lnTo>
                      <a:lnTo>
                        <a:pt x="991" y="203"/>
                      </a:lnTo>
                      <a:lnTo>
                        <a:pt x="1013" y="207"/>
                      </a:lnTo>
                      <a:lnTo>
                        <a:pt x="1030" y="198"/>
                      </a:lnTo>
                      <a:lnTo>
                        <a:pt x="1030" y="181"/>
                      </a:lnTo>
                      <a:lnTo>
                        <a:pt x="1035" y="154"/>
                      </a:lnTo>
                      <a:lnTo>
                        <a:pt x="1048" y="137"/>
                      </a:lnTo>
                      <a:lnTo>
                        <a:pt x="1057" y="123"/>
                      </a:lnTo>
                      <a:lnTo>
                        <a:pt x="1057" y="110"/>
                      </a:lnTo>
                      <a:lnTo>
                        <a:pt x="1039" y="88"/>
                      </a:lnTo>
                      <a:lnTo>
                        <a:pt x="1030" y="84"/>
                      </a:lnTo>
                      <a:lnTo>
                        <a:pt x="1017" y="84"/>
                      </a:lnTo>
                      <a:lnTo>
                        <a:pt x="1013" y="97"/>
                      </a:lnTo>
                      <a:lnTo>
                        <a:pt x="1017" y="114"/>
                      </a:lnTo>
                      <a:lnTo>
                        <a:pt x="1017" y="137"/>
                      </a:lnTo>
                      <a:lnTo>
                        <a:pt x="1008" y="128"/>
                      </a:lnTo>
                      <a:lnTo>
                        <a:pt x="995" y="106"/>
                      </a:lnTo>
                      <a:lnTo>
                        <a:pt x="986" y="92"/>
                      </a:lnTo>
                      <a:lnTo>
                        <a:pt x="977" y="92"/>
                      </a:lnTo>
                      <a:lnTo>
                        <a:pt x="964" y="101"/>
                      </a:lnTo>
                      <a:lnTo>
                        <a:pt x="946" y="101"/>
                      </a:lnTo>
                      <a:lnTo>
                        <a:pt x="924" y="114"/>
                      </a:lnTo>
                      <a:lnTo>
                        <a:pt x="915" y="119"/>
                      </a:lnTo>
                      <a:lnTo>
                        <a:pt x="920" y="106"/>
                      </a:lnTo>
                      <a:lnTo>
                        <a:pt x="911" y="88"/>
                      </a:lnTo>
                      <a:lnTo>
                        <a:pt x="871" y="66"/>
                      </a:lnTo>
                      <a:lnTo>
                        <a:pt x="884" y="66"/>
                      </a:lnTo>
                      <a:lnTo>
                        <a:pt x="907" y="70"/>
                      </a:lnTo>
                      <a:lnTo>
                        <a:pt x="924" y="66"/>
                      </a:lnTo>
                      <a:lnTo>
                        <a:pt x="938" y="61"/>
                      </a:lnTo>
                      <a:lnTo>
                        <a:pt x="960" y="66"/>
                      </a:lnTo>
                      <a:lnTo>
                        <a:pt x="977" y="66"/>
                      </a:lnTo>
                      <a:lnTo>
                        <a:pt x="999" y="61"/>
                      </a:lnTo>
                      <a:lnTo>
                        <a:pt x="1017" y="57"/>
                      </a:lnTo>
                      <a:lnTo>
                        <a:pt x="1017" y="44"/>
                      </a:lnTo>
                      <a:lnTo>
                        <a:pt x="1017" y="26"/>
                      </a:lnTo>
                      <a:lnTo>
                        <a:pt x="1008" y="26"/>
                      </a:lnTo>
                      <a:lnTo>
                        <a:pt x="1008" y="22"/>
                      </a:lnTo>
                      <a:lnTo>
                        <a:pt x="1013" y="17"/>
                      </a:lnTo>
                      <a:lnTo>
                        <a:pt x="1022" y="17"/>
                      </a:lnTo>
                      <a:lnTo>
                        <a:pt x="1026" y="8"/>
                      </a:lnTo>
                      <a:lnTo>
                        <a:pt x="1022" y="4"/>
                      </a:lnTo>
                      <a:lnTo>
                        <a:pt x="1022" y="0"/>
                      </a:lnTo>
                      <a:lnTo>
                        <a:pt x="1022" y="0"/>
                      </a:lnTo>
                      <a:lnTo>
                        <a:pt x="845" y="35"/>
                      </a:lnTo>
                      <a:lnTo>
                        <a:pt x="845" y="39"/>
                      </a:lnTo>
                      <a:lnTo>
                        <a:pt x="672" y="79"/>
                      </a:lnTo>
                      <a:lnTo>
                        <a:pt x="469" y="123"/>
                      </a:lnTo>
                      <a:lnTo>
                        <a:pt x="305" y="154"/>
                      </a:lnTo>
                      <a:lnTo>
                        <a:pt x="274" y="159"/>
                      </a:lnTo>
                      <a:lnTo>
                        <a:pt x="261" y="172"/>
                      </a:lnTo>
                      <a:lnTo>
                        <a:pt x="257" y="181"/>
                      </a:lnTo>
                      <a:lnTo>
                        <a:pt x="252" y="190"/>
                      </a:lnTo>
                      <a:lnTo>
                        <a:pt x="252" y="198"/>
                      </a:lnTo>
                      <a:lnTo>
                        <a:pt x="257" y="207"/>
                      </a:lnTo>
                      <a:lnTo>
                        <a:pt x="257" y="220"/>
                      </a:lnTo>
                      <a:lnTo>
                        <a:pt x="248" y="220"/>
                      </a:lnTo>
                      <a:lnTo>
                        <a:pt x="243" y="216"/>
                      </a:lnTo>
                      <a:lnTo>
                        <a:pt x="235" y="225"/>
                      </a:lnTo>
                      <a:lnTo>
                        <a:pt x="230" y="234"/>
                      </a:lnTo>
                      <a:lnTo>
                        <a:pt x="226" y="243"/>
                      </a:lnTo>
                      <a:lnTo>
                        <a:pt x="217" y="251"/>
                      </a:lnTo>
                      <a:lnTo>
                        <a:pt x="208" y="256"/>
                      </a:lnTo>
                      <a:lnTo>
                        <a:pt x="199" y="269"/>
                      </a:lnTo>
                      <a:lnTo>
                        <a:pt x="199" y="273"/>
                      </a:lnTo>
                      <a:lnTo>
                        <a:pt x="195" y="273"/>
                      </a:lnTo>
                      <a:lnTo>
                        <a:pt x="186" y="269"/>
                      </a:lnTo>
                      <a:lnTo>
                        <a:pt x="182" y="269"/>
                      </a:lnTo>
                      <a:lnTo>
                        <a:pt x="177" y="265"/>
                      </a:lnTo>
                      <a:lnTo>
                        <a:pt x="168" y="269"/>
                      </a:lnTo>
                      <a:lnTo>
                        <a:pt x="159" y="278"/>
                      </a:lnTo>
                      <a:lnTo>
                        <a:pt x="151" y="282"/>
                      </a:lnTo>
                      <a:lnTo>
                        <a:pt x="146" y="291"/>
                      </a:lnTo>
                      <a:lnTo>
                        <a:pt x="142" y="300"/>
                      </a:lnTo>
                      <a:lnTo>
                        <a:pt x="142" y="304"/>
                      </a:lnTo>
                      <a:lnTo>
                        <a:pt x="133" y="309"/>
                      </a:lnTo>
                      <a:lnTo>
                        <a:pt x="128" y="313"/>
                      </a:lnTo>
                      <a:lnTo>
                        <a:pt x="124" y="313"/>
                      </a:lnTo>
                      <a:lnTo>
                        <a:pt x="120" y="309"/>
                      </a:lnTo>
                      <a:lnTo>
                        <a:pt x="120" y="304"/>
                      </a:lnTo>
                      <a:lnTo>
                        <a:pt x="115" y="304"/>
                      </a:lnTo>
                      <a:lnTo>
                        <a:pt x="111" y="304"/>
                      </a:lnTo>
                      <a:lnTo>
                        <a:pt x="102" y="304"/>
                      </a:lnTo>
                      <a:lnTo>
                        <a:pt x="98" y="318"/>
                      </a:lnTo>
                      <a:lnTo>
                        <a:pt x="84" y="335"/>
                      </a:lnTo>
                      <a:lnTo>
                        <a:pt x="84" y="344"/>
                      </a:lnTo>
                      <a:lnTo>
                        <a:pt x="80" y="353"/>
                      </a:lnTo>
                      <a:lnTo>
                        <a:pt x="71" y="357"/>
                      </a:lnTo>
                      <a:lnTo>
                        <a:pt x="58" y="357"/>
                      </a:lnTo>
                      <a:lnTo>
                        <a:pt x="53" y="362"/>
                      </a:lnTo>
                      <a:lnTo>
                        <a:pt x="49" y="362"/>
                      </a:lnTo>
                      <a:lnTo>
                        <a:pt x="40" y="366"/>
                      </a:lnTo>
                      <a:lnTo>
                        <a:pt x="36" y="366"/>
                      </a:lnTo>
                      <a:lnTo>
                        <a:pt x="31" y="375"/>
                      </a:lnTo>
                      <a:lnTo>
                        <a:pt x="27" y="384"/>
                      </a:lnTo>
                      <a:lnTo>
                        <a:pt x="22" y="388"/>
                      </a:lnTo>
                      <a:lnTo>
                        <a:pt x="18" y="393"/>
                      </a:lnTo>
                      <a:lnTo>
                        <a:pt x="18" y="393"/>
                      </a:lnTo>
                      <a:lnTo>
                        <a:pt x="18" y="397"/>
                      </a:lnTo>
                      <a:lnTo>
                        <a:pt x="22" y="402"/>
                      </a:lnTo>
                      <a:lnTo>
                        <a:pt x="22" y="410"/>
                      </a:lnTo>
                      <a:lnTo>
                        <a:pt x="18" y="410"/>
                      </a:lnTo>
                      <a:lnTo>
                        <a:pt x="14" y="410"/>
                      </a:lnTo>
                      <a:lnTo>
                        <a:pt x="5" y="415"/>
                      </a:lnTo>
                      <a:lnTo>
                        <a:pt x="5" y="428"/>
                      </a:lnTo>
                      <a:lnTo>
                        <a:pt x="0" y="446"/>
                      </a:lnTo>
                      <a:lnTo>
                        <a:pt x="0" y="446"/>
                      </a:lnTo>
                      <a:lnTo>
                        <a:pt x="71" y="437"/>
                      </a:lnTo>
                      <a:lnTo>
                        <a:pt x="75" y="437"/>
                      </a:lnTo>
                      <a:lnTo>
                        <a:pt x="182" y="419"/>
                      </a:lnTo>
                      <a:lnTo>
                        <a:pt x="204" y="415"/>
                      </a:lnTo>
                      <a:lnTo>
                        <a:pt x="252" y="388"/>
                      </a:lnTo>
                      <a:lnTo>
                        <a:pt x="301" y="384"/>
                      </a:lnTo>
                      <a:lnTo>
                        <a:pt x="301" y="384"/>
                      </a:lnTo>
                      <a:lnTo>
                        <a:pt x="305" y="375"/>
                      </a:lnTo>
                      <a:lnTo>
                        <a:pt x="429" y="366"/>
                      </a:lnTo>
                      <a:lnTo>
                        <a:pt x="434" y="366"/>
                      </a:lnTo>
                      <a:lnTo>
                        <a:pt x="434" y="371"/>
                      </a:lnTo>
                      <a:lnTo>
                        <a:pt x="434" y="379"/>
                      </a:lnTo>
                      <a:lnTo>
                        <a:pt x="442" y="379"/>
                      </a:lnTo>
                      <a:lnTo>
                        <a:pt x="451" y="379"/>
                      </a:lnTo>
                      <a:lnTo>
                        <a:pt x="460" y="397"/>
                      </a:lnTo>
                      <a:lnTo>
                        <a:pt x="464" y="406"/>
                      </a:lnTo>
                      <a:lnTo>
                        <a:pt x="602" y="379"/>
                      </a:lnTo>
                      <a:lnTo>
                        <a:pt x="770" y="490"/>
                      </a:lnTo>
                      <a:lnTo>
                        <a:pt x="770" y="490"/>
                      </a:lnTo>
                      <a:lnTo>
                        <a:pt x="770" y="490"/>
                      </a:lnTo>
                      <a:lnTo>
                        <a:pt x="770" y="490"/>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0" name="Freeform 47"/>
                <p:cNvSpPr>
                  <a:spLocks/>
                </p:cNvSpPr>
                <p:nvPr/>
              </p:nvSpPr>
              <p:spPr bwMode="auto">
                <a:xfrm>
                  <a:off x="5977" y="2054"/>
                  <a:ext cx="53" cy="141"/>
                </a:xfrm>
                <a:custGeom>
                  <a:avLst/>
                  <a:gdLst>
                    <a:gd name="T0" fmla="*/ 0 w 53"/>
                    <a:gd name="T1" fmla="*/ 4 h 141"/>
                    <a:gd name="T2" fmla="*/ 18 w 53"/>
                    <a:gd name="T3" fmla="*/ 44 h 141"/>
                    <a:gd name="T4" fmla="*/ 31 w 53"/>
                    <a:gd name="T5" fmla="*/ 88 h 141"/>
                    <a:gd name="T6" fmla="*/ 40 w 53"/>
                    <a:gd name="T7" fmla="*/ 106 h 141"/>
                    <a:gd name="T8" fmla="*/ 40 w 53"/>
                    <a:gd name="T9" fmla="*/ 119 h 141"/>
                    <a:gd name="T10" fmla="*/ 53 w 53"/>
                    <a:gd name="T11" fmla="*/ 141 h 141"/>
                    <a:gd name="T12" fmla="*/ 53 w 53"/>
                    <a:gd name="T13" fmla="*/ 132 h 141"/>
                    <a:gd name="T14" fmla="*/ 53 w 53"/>
                    <a:gd name="T15" fmla="*/ 79 h 141"/>
                    <a:gd name="T16" fmla="*/ 40 w 53"/>
                    <a:gd name="T17" fmla="*/ 39 h 141"/>
                    <a:gd name="T18" fmla="*/ 13 w 53"/>
                    <a:gd name="T19" fmla="*/ 4 h 141"/>
                    <a:gd name="T20" fmla="*/ 9 w 53"/>
                    <a:gd name="T21" fmla="*/ 0 h 141"/>
                    <a:gd name="T22" fmla="*/ 0 w 53"/>
                    <a:gd name="T23" fmla="*/ 4 h 141"/>
                    <a:gd name="T24" fmla="*/ 0 w 53"/>
                    <a:gd name="T25" fmla="*/ 4 h 141"/>
                    <a:gd name="T26" fmla="*/ 0 w 53"/>
                    <a:gd name="T27"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41">
                      <a:moveTo>
                        <a:pt x="0" y="4"/>
                      </a:moveTo>
                      <a:lnTo>
                        <a:pt x="18" y="44"/>
                      </a:lnTo>
                      <a:lnTo>
                        <a:pt x="31" y="88"/>
                      </a:lnTo>
                      <a:lnTo>
                        <a:pt x="40" y="106"/>
                      </a:lnTo>
                      <a:lnTo>
                        <a:pt x="40" y="119"/>
                      </a:lnTo>
                      <a:lnTo>
                        <a:pt x="53" y="141"/>
                      </a:lnTo>
                      <a:lnTo>
                        <a:pt x="53" y="132"/>
                      </a:lnTo>
                      <a:lnTo>
                        <a:pt x="53" y="79"/>
                      </a:lnTo>
                      <a:lnTo>
                        <a:pt x="40" y="39"/>
                      </a:lnTo>
                      <a:lnTo>
                        <a:pt x="13" y="4"/>
                      </a:lnTo>
                      <a:lnTo>
                        <a:pt x="9" y="0"/>
                      </a:lnTo>
                      <a:lnTo>
                        <a:pt x="0" y="4"/>
                      </a:lnTo>
                      <a:lnTo>
                        <a:pt x="0" y="4"/>
                      </a:lnTo>
                      <a:lnTo>
                        <a:pt x="0" y="4"/>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1" name="Freeform 48"/>
                <p:cNvSpPr>
                  <a:spLocks/>
                </p:cNvSpPr>
                <p:nvPr/>
              </p:nvSpPr>
              <p:spPr bwMode="auto">
                <a:xfrm>
                  <a:off x="5871" y="2341"/>
                  <a:ext cx="75" cy="79"/>
                </a:xfrm>
                <a:custGeom>
                  <a:avLst/>
                  <a:gdLst>
                    <a:gd name="T0" fmla="*/ 66 w 75"/>
                    <a:gd name="T1" fmla="*/ 0 h 79"/>
                    <a:gd name="T2" fmla="*/ 44 w 75"/>
                    <a:gd name="T3" fmla="*/ 26 h 79"/>
                    <a:gd name="T4" fmla="*/ 18 w 75"/>
                    <a:gd name="T5" fmla="*/ 57 h 79"/>
                    <a:gd name="T6" fmla="*/ 0 w 75"/>
                    <a:gd name="T7" fmla="*/ 79 h 79"/>
                    <a:gd name="T8" fmla="*/ 9 w 75"/>
                    <a:gd name="T9" fmla="*/ 70 h 79"/>
                    <a:gd name="T10" fmla="*/ 27 w 75"/>
                    <a:gd name="T11" fmla="*/ 53 h 79"/>
                    <a:gd name="T12" fmla="*/ 53 w 75"/>
                    <a:gd name="T13" fmla="*/ 26 h 79"/>
                    <a:gd name="T14" fmla="*/ 75 w 75"/>
                    <a:gd name="T15" fmla="*/ 9 h 79"/>
                    <a:gd name="T16" fmla="*/ 75 w 75"/>
                    <a:gd name="T17" fmla="*/ 4 h 79"/>
                    <a:gd name="T18" fmla="*/ 71 w 75"/>
                    <a:gd name="T19" fmla="*/ 0 h 79"/>
                    <a:gd name="T20" fmla="*/ 66 w 75"/>
                    <a:gd name="T21" fmla="*/ 0 h 79"/>
                    <a:gd name="T22" fmla="*/ 66 w 75"/>
                    <a:gd name="T23" fmla="*/ 0 h 79"/>
                    <a:gd name="T24" fmla="*/ 66 w 75"/>
                    <a:gd name="T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79">
                      <a:moveTo>
                        <a:pt x="66" y="0"/>
                      </a:moveTo>
                      <a:lnTo>
                        <a:pt x="44" y="26"/>
                      </a:lnTo>
                      <a:lnTo>
                        <a:pt x="18" y="57"/>
                      </a:lnTo>
                      <a:lnTo>
                        <a:pt x="0" y="79"/>
                      </a:lnTo>
                      <a:lnTo>
                        <a:pt x="9" y="70"/>
                      </a:lnTo>
                      <a:lnTo>
                        <a:pt x="27" y="53"/>
                      </a:lnTo>
                      <a:lnTo>
                        <a:pt x="53" y="26"/>
                      </a:lnTo>
                      <a:lnTo>
                        <a:pt x="75" y="9"/>
                      </a:lnTo>
                      <a:lnTo>
                        <a:pt x="75" y="4"/>
                      </a:lnTo>
                      <a:lnTo>
                        <a:pt x="71" y="0"/>
                      </a:lnTo>
                      <a:lnTo>
                        <a:pt x="66" y="0"/>
                      </a:lnTo>
                      <a:lnTo>
                        <a:pt x="66" y="0"/>
                      </a:lnTo>
                      <a:lnTo>
                        <a:pt x="66" y="0"/>
                      </a:lnTo>
                      <a:close/>
                    </a:path>
                  </a:pathLst>
                </a:custGeom>
                <a:grp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24" name="Freeform 49"/>
            <p:cNvSpPr>
              <a:spLocks/>
            </p:cNvSpPr>
            <p:nvPr/>
          </p:nvSpPr>
          <p:spPr bwMode="auto">
            <a:xfrm>
              <a:off x="7680064" y="1774203"/>
              <a:ext cx="547999" cy="232954"/>
            </a:xfrm>
            <a:custGeom>
              <a:avLst/>
              <a:gdLst>
                <a:gd name="T0" fmla="*/ 22 w 455"/>
                <a:gd name="T1" fmla="*/ 186 h 190"/>
                <a:gd name="T2" fmla="*/ 101 w 455"/>
                <a:gd name="T3" fmla="*/ 173 h 190"/>
                <a:gd name="T4" fmla="*/ 110 w 455"/>
                <a:gd name="T5" fmla="*/ 177 h 190"/>
                <a:gd name="T6" fmla="*/ 114 w 455"/>
                <a:gd name="T7" fmla="*/ 173 h 190"/>
                <a:gd name="T8" fmla="*/ 123 w 455"/>
                <a:gd name="T9" fmla="*/ 164 h 190"/>
                <a:gd name="T10" fmla="*/ 229 w 455"/>
                <a:gd name="T11" fmla="*/ 142 h 190"/>
                <a:gd name="T12" fmla="*/ 309 w 455"/>
                <a:gd name="T13" fmla="*/ 137 h 190"/>
                <a:gd name="T14" fmla="*/ 322 w 455"/>
                <a:gd name="T15" fmla="*/ 150 h 190"/>
                <a:gd name="T16" fmla="*/ 336 w 455"/>
                <a:gd name="T17" fmla="*/ 155 h 190"/>
                <a:gd name="T18" fmla="*/ 344 w 455"/>
                <a:gd name="T19" fmla="*/ 155 h 190"/>
                <a:gd name="T20" fmla="*/ 349 w 455"/>
                <a:gd name="T21" fmla="*/ 150 h 190"/>
                <a:gd name="T22" fmla="*/ 353 w 455"/>
                <a:gd name="T23" fmla="*/ 142 h 190"/>
                <a:gd name="T24" fmla="*/ 371 w 455"/>
                <a:gd name="T25" fmla="*/ 137 h 190"/>
                <a:gd name="T26" fmla="*/ 384 w 455"/>
                <a:gd name="T27" fmla="*/ 150 h 190"/>
                <a:gd name="T28" fmla="*/ 389 w 455"/>
                <a:gd name="T29" fmla="*/ 159 h 190"/>
                <a:gd name="T30" fmla="*/ 375 w 455"/>
                <a:gd name="T31" fmla="*/ 173 h 190"/>
                <a:gd name="T32" fmla="*/ 389 w 455"/>
                <a:gd name="T33" fmla="*/ 168 h 190"/>
                <a:gd name="T34" fmla="*/ 411 w 455"/>
                <a:gd name="T35" fmla="*/ 150 h 190"/>
                <a:gd name="T36" fmla="*/ 437 w 455"/>
                <a:gd name="T37" fmla="*/ 124 h 190"/>
                <a:gd name="T38" fmla="*/ 450 w 455"/>
                <a:gd name="T39" fmla="*/ 120 h 190"/>
                <a:gd name="T40" fmla="*/ 450 w 455"/>
                <a:gd name="T41" fmla="*/ 137 h 190"/>
                <a:gd name="T42" fmla="*/ 455 w 455"/>
                <a:gd name="T43" fmla="*/ 128 h 190"/>
                <a:gd name="T44" fmla="*/ 450 w 455"/>
                <a:gd name="T45" fmla="*/ 84 h 190"/>
                <a:gd name="T46" fmla="*/ 437 w 455"/>
                <a:gd name="T47" fmla="*/ 53 h 190"/>
                <a:gd name="T48" fmla="*/ 420 w 455"/>
                <a:gd name="T49" fmla="*/ 40 h 190"/>
                <a:gd name="T50" fmla="*/ 406 w 455"/>
                <a:gd name="T51" fmla="*/ 36 h 190"/>
                <a:gd name="T52" fmla="*/ 402 w 455"/>
                <a:gd name="T53" fmla="*/ 44 h 190"/>
                <a:gd name="T54" fmla="*/ 411 w 455"/>
                <a:gd name="T55" fmla="*/ 44 h 190"/>
                <a:gd name="T56" fmla="*/ 420 w 455"/>
                <a:gd name="T57" fmla="*/ 44 h 190"/>
                <a:gd name="T58" fmla="*/ 428 w 455"/>
                <a:gd name="T59" fmla="*/ 62 h 190"/>
                <a:gd name="T60" fmla="*/ 428 w 455"/>
                <a:gd name="T61" fmla="*/ 80 h 190"/>
                <a:gd name="T62" fmla="*/ 433 w 455"/>
                <a:gd name="T63" fmla="*/ 75 h 190"/>
                <a:gd name="T64" fmla="*/ 437 w 455"/>
                <a:gd name="T65" fmla="*/ 89 h 190"/>
                <a:gd name="T66" fmla="*/ 428 w 455"/>
                <a:gd name="T67" fmla="*/ 102 h 190"/>
                <a:gd name="T68" fmla="*/ 402 w 455"/>
                <a:gd name="T69" fmla="*/ 106 h 190"/>
                <a:gd name="T70" fmla="*/ 393 w 455"/>
                <a:gd name="T71" fmla="*/ 111 h 190"/>
                <a:gd name="T72" fmla="*/ 393 w 455"/>
                <a:gd name="T73" fmla="*/ 106 h 190"/>
                <a:gd name="T74" fmla="*/ 389 w 455"/>
                <a:gd name="T75" fmla="*/ 106 h 190"/>
                <a:gd name="T76" fmla="*/ 362 w 455"/>
                <a:gd name="T77" fmla="*/ 93 h 190"/>
                <a:gd name="T78" fmla="*/ 349 w 455"/>
                <a:gd name="T79" fmla="*/ 71 h 190"/>
                <a:gd name="T80" fmla="*/ 340 w 455"/>
                <a:gd name="T81" fmla="*/ 53 h 190"/>
                <a:gd name="T82" fmla="*/ 322 w 455"/>
                <a:gd name="T83" fmla="*/ 44 h 190"/>
                <a:gd name="T84" fmla="*/ 318 w 455"/>
                <a:gd name="T85" fmla="*/ 44 h 190"/>
                <a:gd name="T86" fmla="*/ 313 w 455"/>
                <a:gd name="T87" fmla="*/ 40 h 190"/>
                <a:gd name="T88" fmla="*/ 313 w 455"/>
                <a:gd name="T89" fmla="*/ 36 h 190"/>
                <a:gd name="T90" fmla="*/ 305 w 455"/>
                <a:gd name="T91" fmla="*/ 31 h 190"/>
                <a:gd name="T92" fmla="*/ 313 w 455"/>
                <a:gd name="T93" fmla="*/ 22 h 190"/>
                <a:gd name="T94" fmla="*/ 300 w 455"/>
                <a:gd name="T95" fmla="*/ 14 h 190"/>
                <a:gd name="T96" fmla="*/ 296 w 455"/>
                <a:gd name="T97" fmla="*/ 5 h 190"/>
                <a:gd name="T98" fmla="*/ 274 w 455"/>
                <a:gd name="T99" fmla="*/ 0 h 190"/>
                <a:gd name="T100" fmla="*/ 265 w 455"/>
                <a:gd name="T101" fmla="*/ 0 h 190"/>
                <a:gd name="T102" fmla="*/ 256 w 455"/>
                <a:gd name="T103" fmla="*/ 9 h 190"/>
                <a:gd name="T104" fmla="*/ 252 w 455"/>
                <a:gd name="T105" fmla="*/ 9 h 190"/>
                <a:gd name="T106" fmla="*/ 247 w 455"/>
                <a:gd name="T107" fmla="*/ 14 h 190"/>
                <a:gd name="T108" fmla="*/ 247 w 455"/>
                <a:gd name="T109" fmla="*/ 22 h 190"/>
                <a:gd name="T110" fmla="*/ 238 w 455"/>
                <a:gd name="T111" fmla="*/ 31 h 190"/>
                <a:gd name="T112" fmla="*/ 225 w 455"/>
                <a:gd name="T113" fmla="*/ 31 h 190"/>
                <a:gd name="T114" fmla="*/ 221 w 455"/>
                <a:gd name="T115" fmla="*/ 44 h 190"/>
                <a:gd name="T116" fmla="*/ 0 w 455"/>
                <a:gd name="T117" fmla="*/ 106 h 190"/>
                <a:gd name="T118" fmla="*/ 0 w 455"/>
                <a:gd name="T119" fmla="*/ 10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5" h="190">
                  <a:moveTo>
                    <a:pt x="0" y="106"/>
                  </a:moveTo>
                  <a:lnTo>
                    <a:pt x="22" y="186"/>
                  </a:lnTo>
                  <a:lnTo>
                    <a:pt x="30" y="190"/>
                  </a:lnTo>
                  <a:lnTo>
                    <a:pt x="101" y="173"/>
                  </a:lnTo>
                  <a:lnTo>
                    <a:pt x="106" y="181"/>
                  </a:lnTo>
                  <a:lnTo>
                    <a:pt x="110" y="177"/>
                  </a:lnTo>
                  <a:lnTo>
                    <a:pt x="114" y="173"/>
                  </a:lnTo>
                  <a:lnTo>
                    <a:pt x="114" y="173"/>
                  </a:lnTo>
                  <a:lnTo>
                    <a:pt x="119" y="168"/>
                  </a:lnTo>
                  <a:lnTo>
                    <a:pt x="123" y="164"/>
                  </a:lnTo>
                  <a:lnTo>
                    <a:pt x="225" y="137"/>
                  </a:lnTo>
                  <a:lnTo>
                    <a:pt x="229" y="142"/>
                  </a:lnTo>
                  <a:lnTo>
                    <a:pt x="300" y="120"/>
                  </a:lnTo>
                  <a:lnTo>
                    <a:pt x="309" y="137"/>
                  </a:lnTo>
                  <a:lnTo>
                    <a:pt x="318" y="137"/>
                  </a:lnTo>
                  <a:lnTo>
                    <a:pt x="322" y="150"/>
                  </a:lnTo>
                  <a:lnTo>
                    <a:pt x="331" y="155"/>
                  </a:lnTo>
                  <a:lnTo>
                    <a:pt x="336" y="155"/>
                  </a:lnTo>
                  <a:lnTo>
                    <a:pt x="336" y="155"/>
                  </a:lnTo>
                  <a:lnTo>
                    <a:pt x="344" y="155"/>
                  </a:lnTo>
                  <a:lnTo>
                    <a:pt x="344" y="155"/>
                  </a:lnTo>
                  <a:lnTo>
                    <a:pt x="349" y="150"/>
                  </a:lnTo>
                  <a:lnTo>
                    <a:pt x="353" y="146"/>
                  </a:lnTo>
                  <a:lnTo>
                    <a:pt x="353" y="142"/>
                  </a:lnTo>
                  <a:lnTo>
                    <a:pt x="362" y="142"/>
                  </a:lnTo>
                  <a:lnTo>
                    <a:pt x="371" y="137"/>
                  </a:lnTo>
                  <a:lnTo>
                    <a:pt x="375" y="146"/>
                  </a:lnTo>
                  <a:lnTo>
                    <a:pt x="384" y="150"/>
                  </a:lnTo>
                  <a:lnTo>
                    <a:pt x="389" y="155"/>
                  </a:lnTo>
                  <a:lnTo>
                    <a:pt x="389" y="159"/>
                  </a:lnTo>
                  <a:lnTo>
                    <a:pt x="384" y="164"/>
                  </a:lnTo>
                  <a:lnTo>
                    <a:pt x="375" y="173"/>
                  </a:lnTo>
                  <a:lnTo>
                    <a:pt x="371" y="177"/>
                  </a:lnTo>
                  <a:lnTo>
                    <a:pt x="389" y="168"/>
                  </a:lnTo>
                  <a:lnTo>
                    <a:pt x="397" y="159"/>
                  </a:lnTo>
                  <a:lnTo>
                    <a:pt x="411" y="150"/>
                  </a:lnTo>
                  <a:lnTo>
                    <a:pt x="428" y="137"/>
                  </a:lnTo>
                  <a:lnTo>
                    <a:pt x="437" y="124"/>
                  </a:lnTo>
                  <a:lnTo>
                    <a:pt x="442" y="120"/>
                  </a:lnTo>
                  <a:lnTo>
                    <a:pt x="450" y="120"/>
                  </a:lnTo>
                  <a:lnTo>
                    <a:pt x="450" y="124"/>
                  </a:lnTo>
                  <a:lnTo>
                    <a:pt x="450" y="137"/>
                  </a:lnTo>
                  <a:lnTo>
                    <a:pt x="450" y="137"/>
                  </a:lnTo>
                  <a:lnTo>
                    <a:pt x="455" y="128"/>
                  </a:lnTo>
                  <a:lnTo>
                    <a:pt x="450" y="106"/>
                  </a:lnTo>
                  <a:lnTo>
                    <a:pt x="450" y="84"/>
                  </a:lnTo>
                  <a:lnTo>
                    <a:pt x="446" y="62"/>
                  </a:lnTo>
                  <a:lnTo>
                    <a:pt x="437" y="53"/>
                  </a:lnTo>
                  <a:lnTo>
                    <a:pt x="428" y="44"/>
                  </a:lnTo>
                  <a:lnTo>
                    <a:pt x="420" y="40"/>
                  </a:lnTo>
                  <a:lnTo>
                    <a:pt x="411" y="36"/>
                  </a:lnTo>
                  <a:lnTo>
                    <a:pt x="406" y="36"/>
                  </a:lnTo>
                  <a:lnTo>
                    <a:pt x="402" y="44"/>
                  </a:lnTo>
                  <a:lnTo>
                    <a:pt x="402" y="44"/>
                  </a:lnTo>
                  <a:lnTo>
                    <a:pt x="406" y="49"/>
                  </a:lnTo>
                  <a:lnTo>
                    <a:pt x="411" y="44"/>
                  </a:lnTo>
                  <a:lnTo>
                    <a:pt x="415" y="44"/>
                  </a:lnTo>
                  <a:lnTo>
                    <a:pt x="420" y="44"/>
                  </a:lnTo>
                  <a:lnTo>
                    <a:pt x="424" y="53"/>
                  </a:lnTo>
                  <a:lnTo>
                    <a:pt x="428" y="62"/>
                  </a:lnTo>
                  <a:lnTo>
                    <a:pt x="428" y="75"/>
                  </a:lnTo>
                  <a:lnTo>
                    <a:pt x="428" y="80"/>
                  </a:lnTo>
                  <a:lnTo>
                    <a:pt x="433" y="80"/>
                  </a:lnTo>
                  <a:lnTo>
                    <a:pt x="433" y="75"/>
                  </a:lnTo>
                  <a:lnTo>
                    <a:pt x="433" y="84"/>
                  </a:lnTo>
                  <a:lnTo>
                    <a:pt x="437" y="89"/>
                  </a:lnTo>
                  <a:lnTo>
                    <a:pt x="437" y="97"/>
                  </a:lnTo>
                  <a:lnTo>
                    <a:pt x="428" y="102"/>
                  </a:lnTo>
                  <a:lnTo>
                    <a:pt x="415" y="106"/>
                  </a:lnTo>
                  <a:lnTo>
                    <a:pt x="402" y="106"/>
                  </a:lnTo>
                  <a:lnTo>
                    <a:pt x="402" y="111"/>
                  </a:lnTo>
                  <a:lnTo>
                    <a:pt x="393" y="111"/>
                  </a:lnTo>
                  <a:lnTo>
                    <a:pt x="393" y="111"/>
                  </a:lnTo>
                  <a:lnTo>
                    <a:pt x="393" y="106"/>
                  </a:lnTo>
                  <a:lnTo>
                    <a:pt x="397" y="106"/>
                  </a:lnTo>
                  <a:lnTo>
                    <a:pt x="389" y="106"/>
                  </a:lnTo>
                  <a:lnTo>
                    <a:pt x="375" y="102"/>
                  </a:lnTo>
                  <a:lnTo>
                    <a:pt x="362" y="93"/>
                  </a:lnTo>
                  <a:lnTo>
                    <a:pt x="353" y="80"/>
                  </a:lnTo>
                  <a:lnTo>
                    <a:pt x="349" y="71"/>
                  </a:lnTo>
                  <a:lnTo>
                    <a:pt x="344" y="62"/>
                  </a:lnTo>
                  <a:lnTo>
                    <a:pt x="340" y="53"/>
                  </a:lnTo>
                  <a:lnTo>
                    <a:pt x="331" y="49"/>
                  </a:lnTo>
                  <a:lnTo>
                    <a:pt x="322" y="44"/>
                  </a:lnTo>
                  <a:lnTo>
                    <a:pt x="322" y="44"/>
                  </a:lnTo>
                  <a:lnTo>
                    <a:pt x="318" y="44"/>
                  </a:lnTo>
                  <a:lnTo>
                    <a:pt x="313" y="44"/>
                  </a:lnTo>
                  <a:lnTo>
                    <a:pt x="313" y="40"/>
                  </a:lnTo>
                  <a:lnTo>
                    <a:pt x="313" y="36"/>
                  </a:lnTo>
                  <a:lnTo>
                    <a:pt x="313" y="36"/>
                  </a:lnTo>
                  <a:lnTo>
                    <a:pt x="309" y="31"/>
                  </a:lnTo>
                  <a:lnTo>
                    <a:pt x="305" y="31"/>
                  </a:lnTo>
                  <a:lnTo>
                    <a:pt x="309" y="27"/>
                  </a:lnTo>
                  <a:lnTo>
                    <a:pt x="313" y="22"/>
                  </a:lnTo>
                  <a:lnTo>
                    <a:pt x="309" y="22"/>
                  </a:lnTo>
                  <a:lnTo>
                    <a:pt x="300" y="14"/>
                  </a:lnTo>
                  <a:lnTo>
                    <a:pt x="300" y="14"/>
                  </a:lnTo>
                  <a:lnTo>
                    <a:pt x="296" y="5"/>
                  </a:lnTo>
                  <a:lnTo>
                    <a:pt x="296" y="0"/>
                  </a:lnTo>
                  <a:lnTo>
                    <a:pt x="274" y="0"/>
                  </a:lnTo>
                  <a:lnTo>
                    <a:pt x="269" y="0"/>
                  </a:lnTo>
                  <a:lnTo>
                    <a:pt x="265" y="0"/>
                  </a:lnTo>
                  <a:lnTo>
                    <a:pt x="260" y="9"/>
                  </a:lnTo>
                  <a:lnTo>
                    <a:pt x="256" y="9"/>
                  </a:lnTo>
                  <a:lnTo>
                    <a:pt x="252" y="9"/>
                  </a:lnTo>
                  <a:lnTo>
                    <a:pt x="252" y="9"/>
                  </a:lnTo>
                  <a:lnTo>
                    <a:pt x="247" y="14"/>
                  </a:lnTo>
                  <a:lnTo>
                    <a:pt x="247" y="14"/>
                  </a:lnTo>
                  <a:lnTo>
                    <a:pt x="247" y="18"/>
                  </a:lnTo>
                  <a:lnTo>
                    <a:pt x="247" y="22"/>
                  </a:lnTo>
                  <a:lnTo>
                    <a:pt x="243" y="27"/>
                  </a:lnTo>
                  <a:lnTo>
                    <a:pt x="238" y="31"/>
                  </a:lnTo>
                  <a:lnTo>
                    <a:pt x="234" y="31"/>
                  </a:lnTo>
                  <a:lnTo>
                    <a:pt x="225" y="31"/>
                  </a:lnTo>
                  <a:lnTo>
                    <a:pt x="225" y="36"/>
                  </a:lnTo>
                  <a:lnTo>
                    <a:pt x="221" y="44"/>
                  </a:lnTo>
                  <a:lnTo>
                    <a:pt x="216" y="49"/>
                  </a:lnTo>
                  <a:lnTo>
                    <a:pt x="0" y="106"/>
                  </a:lnTo>
                  <a:lnTo>
                    <a:pt x="0" y="106"/>
                  </a:lnTo>
                  <a:lnTo>
                    <a:pt x="0" y="106"/>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Freeform 50"/>
            <p:cNvSpPr>
              <a:spLocks/>
            </p:cNvSpPr>
            <p:nvPr/>
          </p:nvSpPr>
          <p:spPr bwMode="auto">
            <a:xfrm>
              <a:off x="7955648" y="1921420"/>
              <a:ext cx="144127" cy="140743"/>
            </a:xfrm>
            <a:custGeom>
              <a:avLst/>
              <a:gdLst>
                <a:gd name="T0" fmla="*/ 14 w 120"/>
                <a:gd name="T1" fmla="*/ 114 h 114"/>
                <a:gd name="T2" fmla="*/ 14 w 120"/>
                <a:gd name="T3" fmla="*/ 106 h 114"/>
                <a:gd name="T4" fmla="*/ 14 w 120"/>
                <a:gd name="T5" fmla="*/ 101 h 114"/>
                <a:gd name="T6" fmla="*/ 9 w 120"/>
                <a:gd name="T7" fmla="*/ 101 h 114"/>
                <a:gd name="T8" fmla="*/ 9 w 120"/>
                <a:gd name="T9" fmla="*/ 97 h 114"/>
                <a:gd name="T10" fmla="*/ 9 w 120"/>
                <a:gd name="T11" fmla="*/ 92 h 114"/>
                <a:gd name="T12" fmla="*/ 14 w 120"/>
                <a:gd name="T13" fmla="*/ 92 h 114"/>
                <a:gd name="T14" fmla="*/ 14 w 120"/>
                <a:gd name="T15" fmla="*/ 88 h 114"/>
                <a:gd name="T16" fmla="*/ 14 w 120"/>
                <a:gd name="T17" fmla="*/ 88 h 114"/>
                <a:gd name="T18" fmla="*/ 5 w 120"/>
                <a:gd name="T19" fmla="*/ 44 h 114"/>
                <a:gd name="T20" fmla="*/ 0 w 120"/>
                <a:gd name="T21" fmla="*/ 22 h 114"/>
                <a:gd name="T22" fmla="*/ 36 w 120"/>
                <a:gd name="T23" fmla="*/ 8 h 114"/>
                <a:gd name="T24" fmla="*/ 71 w 120"/>
                <a:gd name="T25" fmla="*/ 0 h 114"/>
                <a:gd name="T26" fmla="*/ 80 w 120"/>
                <a:gd name="T27" fmla="*/ 17 h 114"/>
                <a:gd name="T28" fmla="*/ 89 w 120"/>
                <a:gd name="T29" fmla="*/ 17 h 114"/>
                <a:gd name="T30" fmla="*/ 93 w 120"/>
                <a:gd name="T31" fmla="*/ 26 h 114"/>
                <a:gd name="T32" fmla="*/ 98 w 120"/>
                <a:gd name="T33" fmla="*/ 30 h 114"/>
                <a:gd name="T34" fmla="*/ 107 w 120"/>
                <a:gd name="T35" fmla="*/ 39 h 114"/>
                <a:gd name="T36" fmla="*/ 111 w 120"/>
                <a:gd name="T37" fmla="*/ 39 h 114"/>
                <a:gd name="T38" fmla="*/ 120 w 120"/>
                <a:gd name="T39" fmla="*/ 39 h 114"/>
                <a:gd name="T40" fmla="*/ 107 w 120"/>
                <a:gd name="T41" fmla="*/ 48 h 114"/>
                <a:gd name="T42" fmla="*/ 107 w 120"/>
                <a:gd name="T43" fmla="*/ 53 h 114"/>
                <a:gd name="T44" fmla="*/ 102 w 120"/>
                <a:gd name="T45" fmla="*/ 53 h 114"/>
                <a:gd name="T46" fmla="*/ 98 w 120"/>
                <a:gd name="T47" fmla="*/ 53 h 114"/>
                <a:gd name="T48" fmla="*/ 98 w 120"/>
                <a:gd name="T49" fmla="*/ 57 h 114"/>
                <a:gd name="T50" fmla="*/ 98 w 120"/>
                <a:gd name="T51" fmla="*/ 61 h 114"/>
                <a:gd name="T52" fmla="*/ 102 w 120"/>
                <a:gd name="T53" fmla="*/ 66 h 114"/>
                <a:gd name="T54" fmla="*/ 98 w 120"/>
                <a:gd name="T55" fmla="*/ 66 h 114"/>
                <a:gd name="T56" fmla="*/ 93 w 120"/>
                <a:gd name="T57" fmla="*/ 70 h 114"/>
                <a:gd name="T58" fmla="*/ 71 w 120"/>
                <a:gd name="T59" fmla="*/ 83 h 114"/>
                <a:gd name="T60" fmla="*/ 45 w 120"/>
                <a:gd name="T61" fmla="*/ 97 h 114"/>
                <a:gd name="T62" fmla="*/ 40 w 120"/>
                <a:gd name="T63" fmla="*/ 101 h 114"/>
                <a:gd name="T64" fmla="*/ 31 w 120"/>
                <a:gd name="T65" fmla="*/ 106 h 114"/>
                <a:gd name="T66" fmla="*/ 23 w 120"/>
                <a:gd name="T67" fmla="*/ 110 h 114"/>
                <a:gd name="T68" fmla="*/ 18 w 120"/>
                <a:gd name="T69" fmla="*/ 114 h 114"/>
                <a:gd name="T70" fmla="*/ 14 w 120"/>
                <a:gd name="T71" fmla="*/ 114 h 114"/>
                <a:gd name="T72" fmla="*/ 14 w 120"/>
                <a:gd name="T73" fmla="*/ 114 h 114"/>
                <a:gd name="T74" fmla="*/ 14 w 120"/>
                <a:gd name="T7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14">
                  <a:moveTo>
                    <a:pt x="14" y="114"/>
                  </a:moveTo>
                  <a:lnTo>
                    <a:pt x="14" y="106"/>
                  </a:lnTo>
                  <a:lnTo>
                    <a:pt x="14" y="101"/>
                  </a:lnTo>
                  <a:lnTo>
                    <a:pt x="9" y="101"/>
                  </a:lnTo>
                  <a:lnTo>
                    <a:pt x="9" y="97"/>
                  </a:lnTo>
                  <a:lnTo>
                    <a:pt x="9" y="92"/>
                  </a:lnTo>
                  <a:lnTo>
                    <a:pt x="14" y="92"/>
                  </a:lnTo>
                  <a:lnTo>
                    <a:pt x="14" y="88"/>
                  </a:lnTo>
                  <a:lnTo>
                    <a:pt x="14" y="88"/>
                  </a:lnTo>
                  <a:lnTo>
                    <a:pt x="5" y="44"/>
                  </a:lnTo>
                  <a:lnTo>
                    <a:pt x="0" y="22"/>
                  </a:lnTo>
                  <a:lnTo>
                    <a:pt x="36" y="8"/>
                  </a:lnTo>
                  <a:lnTo>
                    <a:pt x="71" y="0"/>
                  </a:lnTo>
                  <a:lnTo>
                    <a:pt x="80" y="17"/>
                  </a:lnTo>
                  <a:lnTo>
                    <a:pt x="89" y="17"/>
                  </a:lnTo>
                  <a:lnTo>
                    <a:pt x="93" y="26"/>
                  </a:lnTo>
                  <a:lnTo>
                    <a:pt x="98" y="30"/>
                  </a:lnTo>
                  <a:lnTo>
                    <a:pt x="107" y="39"/>
                  </a:lnTo>
                  <a:lnTo>
                    <a:pt x="111" y="39"/>
                  </a:lnTo>
                  <a:lnTo>
                    <a:pt x="120" y="39"/>
                  </a:lnTo>
                  <a:lnTo>
                    <a:pt x="107" y="48"/>
                  </a:lnTo>
                  <a:lnTo>
                    <a:pt x="107" y="53"/>
                  </a:lnTo>
                  <a:lnTo>
                    <a:pt x="102" y="53"/>
                  </a:lnTo>
                  <a:lnTo>
                    <a:pt x="98" y="53"/>
                  </a:lnTo>
                  <a:lnTo>
                    <a:pt x="98" y="57"/>
                  </a:lnTo>
                  <a:lnTo>
                    <a:pt x="98" y="61"/>
                  </a:lnTo>
                  <a:lnTo>
                    <a:pt x="102" y="66"/>
                  </a:lnTo>
                  <a:lnTo>
                    <a:pt x="98" y="66"/>
                  </a:lnTo>
                  <a:lnTo>
                    <a:pt x="93" y="70"/>
                  </a:lnTo>
                  <a:lnTo>
                    <a:pt x="71" y="83"/>
                  </a:lnTo>
                  <a:lnTo>
                    <a:pt x="45" y="97"/>
                  </a:lnTo>
                  <a:lnTo>
                    <a:pt x="40" y="101"/>
                  </a:lnTo>
                  <a:lnTo>
                    <a:pt x="31" y="106"/>
                  </a:lnTo>
                  <a:lnTo>
                    <a:pt x="23" y="110"/>
                  </a:lnTo>
                  <a:lnTo>
                    <a:pt x="18" y="114"/>
                  </a:lnTo>
                  <a:lnTo>
                    <a:pt x="14" y="114"/>
                  </a:lnTo>
                  <a:lnTo>
                    <a:pt x="14" y="114"/>
                  </a:lnTo>
                  <a:lnTo>
                    <a:pt x="14" y="114"/>
                  </a:lnTo>
                  <a:close/>
                </a:path>
              </a:pathLst>
            </a:custGeom>
            <a:solidFill>
              <a:schemeClr val="bg1">
                <a:lumMod val="75000"/>
              </a:schemeClr>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6" name="Group 25"/>
            <p:cNvGrpSpPr>
              <a:grpSpLocks/>
            </p:cNvGrpSpPr>
            <p:nvPr/>
          </p:nvGrpSpPr>
          <p:grpSpPr bwMode="auto">
            <a:xfrm>
              <a:off x="6859650" y="1410215"/>
              <a:ext cx="1149847" cy="852547"/>
              <a:chOff x="5279" y="662"/>
              <a:chExt cx="955" cy="694"/>
            </a:xfrm>
            <a:solidFill>
              <a:srgbClr val="E46C0A"/>
            </a:solidFill>
          </p:grpSpPr>
          <p:sp>
            <p:nvSpPr>
              <p:cNvPr id="145" name="Freeform 52"/>
              <p:cNvSpPr>
                <a:spLocks/>
              </p:cNvSpPr>
              <p:nvPr/>
            </p:nvSpPr>
            <p:spPr bwMode="auto">
              <a:xfrm>
                <a:off x="5279" y="662"/>
                <a:ext cx="738" cy="694"/>
              </a:xfrm>
              <a:custGeom>
                <a:avLst/>
                <a:gdLst>
                  <a:gd name="T0" fmla="*/ 57 w 738"/>
                  <a:gd name="T1" fmla="*/ 548 h 694"/>
                  <a:gd name="T2" fmla="*/ 88 w 738"/>
                  <a:gd name="T3" fmla="*/ 486 h 694"/>
                  <a:gd name="T4" fmla="*/ 70 w 738"/>
                  <a:gd name="T5" fmla="*/ 407 h 694"/>
                  <a:gd name="T6" fmla="*/ 123 w 738"/>
                  <a:gd name="T7" fmla="*/ 367 h 694"/>
                  <a:gd name="T8" fmla="*/ 225 w 738"/>
                  <a:gd name="T9" fmla="*/ 358 h 694"/>
                  <a:gd name="T10" fmla="*/ 283 w 738"/>
                  <a:gd name="T11" fmla="*/ 349 h 694"/>
                  <a:gd name="T12" fmla="*/ 322 w 738"/>
                  <a:gd name="T13" fmla="*/ 345 h 694"/>
                  <a:gd name="T14" fmla="*/ 340 w 738"/>
                  <a:gd name="T15" fmla="*/ 310 h 694"/>
                  <a:gd name="T16" fmla="*/ 362 w 738"/>
                  <a:gd name="T17" fmla="*/ 305 h 694"/>
                  <a:gd name="T18" fmla="*/ 362 w 738"/>
                  <a:gd name="T19" fmla="*/ 230 h 694"/>
                  <a:gd name="T20" fmla="*/ 362 w 738"/>
                  <a:gd name="T21" fmla="*/ 208 h 694"/>
                  <a:gd name="T22" fmla="*/ 362 w 738"/>
                  <a:gd name="T23" fmla="*/ 195 h 694"/>
                  <a:gd name="T24" fmla="*/ 349 w 738"/>
                  <a:gd name="T25" fmla="*/ 190 h 694"/>
                  <a:gd name="T26" fmla="*/ 358 w 738"/>
                  <a:gd name="T27" fmla="*/ 155 h 694"/>
                  <a:gd name="T28" fmla="*/ 389 w 738"/>
                  <a:gd name="T29" fmla="*/ 106 h 694"/>
                  <a:gd name="T30" fmla="*/ 437 w 738"/>
                  <a:gd name="T31" fmla="*/ 49 h 694"/>
                  <a:gd name="T32" fmla="*/ 535 w 738"/>
                  <a:gd name="T33" fmla="*/ 22 h 694"/>
                  <a:gd name="T34" fmla="*/ 592 w 738"/>
                  <a:gd name="T35" fmla="*/ 0 h 694"/>
                  <a:gd name="T36" fmla="*/ 588 w 738"/>
                  <a:gd name="T37" fmla="*/ 18 h 694"/>
                  <a:gd name="T38" fmla="*/ 588 w 738"/>
                  <a:gd name="T39" fmla="*/ 58 h 694"/>
                  <a:gd name="T40" fmla="*/ 597 w 738"/>
                  <a:gd name="T41" fmla="*/ 75 h 694"/>
                  <a:gd name="T42" fmla="*/ 605 w 738"/>
                  <a:gd name="T43" fmla="*/ 71 h 694"/>
                  <a:gd name="T44" fmla="*/ 614 w 738"/>
                  <a:gd name="T45" fmla="*/ 98 h 694"/>
                  <a:gd name="T46" fmla="*/ 605 w 738"/>
                  <a:gd name="T47" fmla="*/ 111 h 694"/>
                  <a:gd name="T48" fmla="*/ 605 w 738"/>
                  <a:gd name="T49" fmla="*/ 124 h 694"/>
                  <a:gd name="T50" fmla="*/ 610 w 738"/>
                  <a:gd name="T51" fmla="*/ 142 h 694"/>
                  <a:gd name="T52" fmla="*/ 610 w 738"/>
                  <a:gd name="T53" fmla="*/ 186 h 694"/>
                  <a:gd name="T54" fmla="*/ 619 w 738"/>
                  <a:gd name="T55" fmla="*/ 221 h 694"/>
                  <a:gd name="T56" fmla="*/ 623 w 738"/>
                  <a:gd name="T57" fmla="*/ 257 h 694"/>
                  <a:gd name="T58" fmla="*/ 623 w 738"/>
                  <a:gd name="T59" fmla="*/ 274 h 694"/>
                  <a:gd name="T60" fmla="*/ 619 w 738"/>
                  <a:gd name="T61" fmla="*/ 287 h 694"/>
                  <a:gd name="T62" fmla="*/ 632 w 738"/>
                  <a:gd name="T63" fmla="*/ 292 h 694"/>
                  <a:gd name="T64" fmla="*/ 636 w 738"/>
                  <a:gd name="T65" fmla="*/ 283 h 694"/>
                  <a:gd name="T66" fmla="*/ 654 w 738"/>
                  <a:gd name="T67" fmla="*/ 296 h 694"/>
                  <a:gd name="T68" fmla="*/ 725 w 738"/>
                  <a:gd name="T69" fmla="*/ 588 h 694"/>
                  <a:gd name="T70" fmla="*/ 725 w 738"/>
                  <a:gd name="T71" fmla="*/ 628 h 694"/>
                  <a:gd name="T72" fmla="*/ 725 w 738"/>
                  <a:gd name="T73" fmla="*/ 663 h 694"/>
                  <a:gd name="T74" fmla="*/ 720 w 738"/>
                  <a:gd name="T75" fmla="*/ 681 h 694"/>
                  <a:gd name="T76" fmla="*/ 707 w 738"/>
                  <a:gd name="T77" fmla="*/ 681 h 694"/>
                  <a:gd name="T78" fmla="*/ 605 w 738"/>
                  <a:gd name="T79" fmla="*/ 658 h 694"/>
                  <a:gd name="T80" fmla="*/ 566 w 738"/>
                  <a:gd name="T81" fmla="*/ 632 h 694"/>
                  <a:gd name="T82" fmla="*/ 552 w 738"/>
                  <a:gd name="T83" fmla="*/ 605 h 694"/>
                  <a:gd name="T84" fmla="*/ 530 w 738"/>
                  <a:gd name="T85" fmla="*/ 570 h 694"/>
                  <a:gd name="T86" fmla="*/ 504 w 738"/>
                  <a:gd name="T87" fmla="*/ 552 h 694"/>
                  <a:gd name="T88" fmla="*/ 0 w 738"/>
                  <a:gd name="T89" fmla="*/ 601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8" h="694">
                    <a:moveTo>
                      <a:pt x="0" y="601"/>
                    </a:moveTo>
                    <a:lnTo>
                      <a:pt x="22" y="583"/>
                    </a:lnTo>
                    <a:lnTo>
                      <a:pt x="57" y="548"/>
                    </a:lnTo>
                    <a:lnTo>
                      <a:pt x="79" y="522"/>
                    </a:lnTo>
                    <a:lnTo>
                      <a:pt x="88" y="513"/>
                    </a:lnTo>
                    <a:lnTo>
                      <a:pt x="88" y="486"/>
                    </a:lnTo>
                    <a:lnTo>
                      <a:pt x="84" y="438"/>
                    </a:lnTo>
                    <a:lnTo>
                      <a:pt x="75" y="420"/>
                    </a:lnTo>
                    <a:lnTo>
                      <a:pt x="70" y="407"/>
                    </a:lnTo>
                    <a:lnTo>
                      <a:pt x="70" y="393"/>
                    </a:lnTo>
                    <a:lnTo>
                      <a:pt x="88" y="385"/>
                    </a:lnTo>
                    <a:lnTo>
                      <a:pt x="123" y="367"/>
                    </a:lnTo>
                    <a:lnTo>
                      <a:pt x="168" y="358"/>
                    </a:lnTo>
                    <a:lnTo>
                      <a:pt x="212" y="354"/>
                    </a:lnTo>
                    <a:lnTo>
                      <a:pt x="225" y="358"/>
                    </a:lnTo>
                    <a:lnTo>
                      <a:pt x="234" y="363"/>
                    </a:lnTo>
                    <a:lnTo>
                      <a:pt x="243" y="367"/>
                    </a:lnTo>
                    <a:lnTo>
                      <a:pt x="283" y="349"/>
                    </a:lnTo>
                    <a:lnTo>
                      <a:pt x="300" y="345"/>
                    </a:lnTo>
                    <a:lnTo>
                      <a:pt x="314" y="349"/>
                    </a:lnTo>
                    <a:lnTo>
                      <a:pt x="322" y="345"/>
                    </a:lnTo>
                    <a:lnTo>
                      <a:pt x="318" y="340"/>
                    </a:lnTo>
                    <a:lnTo>
                      <a:pt x="331" y="323"/>
                    </a:lnTo>
                    <a:lnTo>
                      <a:pt x="340" y="310"/>
                    </a:lnTo>
                    <a:lnTo>
                      <a:pt x="345" y="305"/>
                    </a:lnTo>
                    <a:lnTo>
                      <a:pt x="353" y="310"/>
                    </a:lnTo>
                    <a:lnTo>
                      <a:pt x="362" y="305"/>
                    </a:lnTo>
                    <a:lnTo>
                      <a:pt x="371" y="292"/>
                    </a:lnTo>
                    <a:lnTo>
                      <a:pt x="367" y="243"/>
                    </a:lnTo>
                    <a:lnTo>
                      <a:pt x="362" y="230"/>
                    </a:lnTo>
                    <a:lnTo>
                      <a:pt x="353" y="226"/>
                    </a:lnTo>
                    <a:lnTo>
                      <a:pt x="345" y="217"/>
                    </a:lnTo>
                    <a:lnTo>
                      <a:pt x="362" y="208"/>
                    </a:lnTo>
                    <a:lnTo>
                      <a:pt x="371" y="208"/>
                    </a:lnTo>
                    <a:lnTo>
                      <a:pt x="371" y="199"/>
                    </a:lnTo>
                    <a:lnTo>
                      <a:pt x="362" y="195"/>
                    </a:lnTo>
                    <a:lnTo>
                      <a:pt x="358" y="190"/>
                    </a:lnTo>
                    <a:lnTo>
                      <a:pt x="358" y="190"/>
                    </a:lnTo>
                    <a:lnTo>
                      <a:pt x="349" y="190"/>
                    </a:lnTo>
                    <a:lnTo>
                      <a:pt x="345" y="190"/>
                    </a:lnTo>
                    <a:lnTo>
                      <a:pt x="345" y="177"/>
                    </a:lnTo>
                    <a:lnTo>
                      <a:pt x="358" y="155"/>
                    </a:lnTo>
                    <a:lnTo>
                      <a:pt x="367" y="137"/>
                    </a:lnTo>
                    <a:lnTo>
                      <a:pt x="380" y="120"/>
                    </a:lnTo>
                    <a:lnTo>
                      <a:pt x="389" y="106"/>
                    </a:lnTo>
                    <a:lnTo>
                      <a:pt x="393" y="89"/>
                    </a:lnTo>
                    <a:lnTo>
                      <a:pt x="411" y="71"/>
                    </a:lnTo>
                    <a:lnTo>
                      <a:pt x="437" y="49"/>
                    </a:lnTo>
                    <a:lnTo>
                      <a:pt x="468" y="40"/>
                    </a:lnTo>
                    <a:lnTo>
                      <a:pt x="508" y="27"/>
                    </a:lnTo>
                    <a:lnTo>
                      <a:pt x="535" y="22"/>
                    </a:lnTo>
                    <a:lnTo>
                      <a:pt x="548" y="14"/>
                    </a:lnTo>
                    <a:lnTo>
                      <a:pt x="566" y="9"/>
                    </a:lnTo>
                    <a:lnTo>
                      <a:pt x="592" y="0"/>
                    </a:lnTo>
                    <a:lnTo>
                      <a:pt x="597" y="18"/>
                    </a:lnTo>
                    <a:lnTo>
                      <a:pt x="597" y="18"/>
                    </a:lnTo>
                    <a:lnTo>
                      <a:pt x="588" y="18"/>
                    </a:lnTo>
                    <a:lnTo>
                      <a:pt x="588" y="27"/>
                    </a:lnTo>
                    <a:lnTo>
                      <a:pt x="588" y="36"/>
                    </a:lnTo>
                    <a:lnTo>
                      <a:pt x="588" y="58"/>
                    </a:lnTo>
                    <a:lnTo>
                      <a:pt x="597" y="71"/>
                    </a:lnTo>
                    <a:lnTo>
                      <a:pt x="597" y="75"/>
                    </a:lnTo>
                    <a:lnTo>
                      <a:pt x="597" y="75"/>
                    </a:lnTo>
                    <a:lnTo>
                      <a:pt x="601" y="71"/>
                    </a:lnTo>
                    <a:lnTo>
                      <a:pt x="601" y="67"/>
                    </a:lnTo>
                    <a:lnTo>
                      <a:pt x="605" y="71"/>
                    </a:lnTo>
                    <a:lnTo>
                      <a:pt x="605" y="75"/>
                    </a:lnTo>
                    <a:lnTo>
                      <a:pt x="610" y="93"/>
                    </a:lnTo>
                    <a:lnTo>
                      <a:pt x="614" y="98"/>
                    </a:lnTo>
                    <a:lnTo>
                      <a:pt x="614" y="102"/>
                    </a:lnTo>
                    <a:lnTo>
                      <a:pt x="614" y="106"/>
                    </a:lnTo>
                    <a:lnTo>
                      <a:pt x="605" y="111"/>
                    </a:lnTo>
                    <a:lnTo>
                      <a:pt x="605" y="111"/>
                    </a:lnTo>
                    <a:lnTo>
                      <a:pt x="605" y="115"/>
                    </a:lnTo>
                    <a:lnTo>
                      <a:pt x="605" y="124"/>
                    </a:lnTo>
                    <a:lnTo>
                      <a:pt x="610" y="128"/>
                    </a:lnTo>
                    <a:lnTo>
                      <a:pt x="614" y="133"/>
                    </a:lnTo>
                    <a:lnTo>
                      <a:pt x="610" y="142"/>
                    </a:lnTo>
                    <a:lnTo>
                      <a:pt x="610" y="151"/>
                    </a:lnTo>
                    <a:lnTo>
                      <a:pt x="605" y="155"/>
                    </a:lnTo>
                    <a:lnTo>
                      <a:pt x="610" y="186"/>
                    </a:lnTo>
                    <a:lnTo>
                      <a:pt x="614" y="208"/>
                    </a:lnTo>
                    <a:lnTo>
                      <a:pt x="614" y="217"/>
                    </a:lnTo>
                    <a:lnTo>
                      <a:pt x="619" y="221"/>
                    </a:lnTo>
                    <a:lnTo>
                      <a:pt x="610" y="226"/>
                    </a:lnTo>
                    <a:lnTo>
                      <a:pt x="619" y="243"/>
                    </a:lnTo>
                    <a:lnTo>
                      <a:pt x="623" y="257"/>
                    </a:lnTo>
                    <a:lnTo>
                      <a:pt x="627" y="265"/>
                    </a:lnTo>
                    <a:lnTo>
                      <a:pt x="627" y="265"/>
                    </a:lnTo>
                    <a:lnTo>
                      <a:pt x="623" y="274"/>
                    </a:lnTo>
                    <a:lnTo>
                      <a:pt x="619" y="279"/>
                    </a:lnTo>
                    <a:lnTo>
                      <a:pt x="619" y="283"/>
                    </a:lnTo>
                    <a:lnTo>
                      <a:pt x="619" y="287"/>
                    </a:lnTo>
                    <a:lnTo>
                      <a:pt x="623" y="292"/>
                    </a:lnTo>
                    <a:lnTo>
                      <a:pt x="627" y="292"/>
                    </a:lnTo>
                    <a:lnTo>
                      <a:pt x="632" y="292"/>
                    </a:lnTo>
                    <a:lnTo>
                      <a:pt x="632" y="292"/>
                    </a:lnTo>
                    <a:lnTo>
                      <a:pt x="632" y="283"/>
                    </a:lnTo>
                    <a:lnTo>
                      <a:pt x="636" y="283"/>
                    </a:lnTo>
                    <a:lnTo>
                      <a:pt x="641" y="287"/>
                    </a:lnTo>
                    <a:lnTo>
                      <a:pt x="650" y="292"/>
                    </a:lnTo>
                    <a:lnTo>
                      <a:pt x="654" y="296"/>
                    </a:lnTo>
                    <a:lnTo>
                      <a:pt x="658" y="296"/>
                    </a:lnTo>
                    <a:lnTo>
                      <a:pt x="681" y="398"/>
                    </a:lnTo>
                    <a:lnTo>
                      <a:pt x="725" y="588"/>
                    </a:lnTo>
                    <a:lnTo>
                      <a:pt x="738" y="601"/>
                    </a:lnTo>
                    <a:lnTo>
                      <a:pt x="716" y="614"/>
                    </a:lnTo>
                    <a:lnTo>
                      <a:pt x="725" y="628"/>
                    </a:lnTo>
                    <a:lnTo>
                      <a:pt x="720" y="641"/>
                    </a:lnTo>
                    <a:lnTo>
                      <a:pt x="720" y="654"/>
                    </a:lnTo>
                    <a:lnTo>
                      <a:pt x="725" y="663"/>
                    </a:lnTo>
                    <a:lnTo>
                      <a:pt x="725" y="663"/>
                    </a:lnTo>
                    <a:lnTo>
                      <a:pt x="720" y="676"/>
                    </a:lnTo>
                    <a:lnTo>
                      <a:pt x="720" y="681"/>
                    </a:lnTo>
                    <a:lnTo>
                      <a:pt x="720" y="694"/>
                    </a:lnTo>
                    <a:lnTo>
                      <a:pt x="707" y="689"/>
                    </a:lnTo>
                    <a:lnTo>
                      <a:pt x="707" y="681"/>
                    </a:lnTo>
                    <a:lnTo>
                      <a:pt x="698" y="681"/>
                    </a:lnTo>
                    <a:lnTo>
                      <a:pt x="694" y="681"/>
                    </a:lnTo>
                    <a:lnTo>
                      <a:pt x="605" y="658"/>
                    </a:lnTo>
                    <a:lnTo>
                      <a:pt x="597" y="650"/>
                    </a:lnTo>
                    <a:lnTo>
                      <a:pt x="579" y="645"/>
                    </a:lnTo>
                    <a:lnTo>
                      <a:pt x="566" y="632"/>
                    </a:lnTo>
                    <a:lnTo>
                      <a:pt x="566" y="623"/>
                    </a:lnTo>
                    <a:lnTo>
                      <a:pt x="561" y="614"/>
                    </a:lnTo>
                    <a:lnTo>
                      <a:pt x="552" y="605"/>
                    </a:lnTo>
                    <a:lnTo>
                      <a:pt x="548" y="597"/>
                    </a:lnTo>
                    <a:lnTo>
                      <a:pt x="543" y="583"/>
                    </a:lnTo>
                    <a:lnTo>
                      <a:pt x="530" y="570"/>
                    </a:lnTo>
                    <a:lnTo>
                      <a:pt x="521" y="561"/>
                    </a:lnTo>
                    <a:lnTo>
                      <a:pt x="508" y="552"/>
                    </a:lnTo>
                    <a:lnTo>
                      <a:pt x="504" y="552"/>
                    </a:lnTo>
                    <a:lnTo>
                      <a:pt x="13" y="632"/>
                    </a:lnTo>
                    <a:lnTo>
                      <a:pt x="0" y="601"/>
                    </a:lnTo>
                    <a:lnTo>
                      <a:pt x="0" y="601"/>
                    </a:lnTo>
                    <a:lnTo>
                      <a:pt x="0" y="601"/>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6" name="Freeform 53"/>
              <p:cNvSpPr>
                <a:spLocks/>
              </p:cNvSpPr>
              <p:nvPr/>
            </p:nvSpPr>
            <p:spPr bwMode="auto">
              <a:xfrm>
                <a:off x="6008" y="1219"/>
                <a:ext cx="226" cy="132"/>
              </a:xfrm>
              <a:custGeom>
                <a:avLst/>
                <a:gdLst>
                  <a:gd name="T0" fmla="*/ 0 w 226"/>
                  <a:gd name="T1" fmla="*/ 119 h 132"/>
                  <a:gd name="T2" fmla="*/ 5 w 226"/>
                  <a:gd name="T3" fmla="*/ 110 h 132"/>
                  <a:gd name="T4" fmla="*/ 9 w 226"/>
                  <a:gd name="T5" fmla="*/ 101 h 132"/>
                  <a:gd name="T6" fmla="*/ 18 w 226"/>
                  <a:gd name="T7" fmla="*/ 97 h 132"/>
                  <a:gd name="T8" fmla="*/ 27 w 226"/>
                  <a:gd name="T9" fmla="*/ 93 h 132"/>
                  <a:gd name="T10" fmla="*/ 36 w 226"/>
                  <a:gd name="T11" fmla="*/ 88 h 132"/>
                  <a:gd name="T12" fmla="*/ 44 w 226"/>
                  <a:gd name="T13" fmla="*/ 79 h 132"/>
                  <a:gd name="T14" fmla="*/ 49 w 226"/>
                  <a:gd name="T15" fmla="*/ 66 h 132"/>
                  <a:gd name="T16" fmla="*/ 58 w 226"/>
                  <a:gd name="T17" fmla="*/ 62 h 132"/>
                  <a:gd name="T18" fmla="*/ 71 w 226"/>
                  <a:gd name="T19" fmla="*/ 62 h 132"/>
                  <a:gd name="T20" fmla="*/ 80 w 226"/>
                  <a:gd name="T21" fmla="*/ 53 h 132"/>
                  <a:gd name="T22" fmla="*/ 97 w 226"/>
                  <a:gd name="T23" fmla="*/ 44 h 132"/>
                  <a:gd name="T24" fmla="*/ 120 w 226"/>
                  <a:gd name="T25" fmla="*/ 44 h 132"/>
                  <a:gd name="T26" fmla="*/ 133 w 226"/>
                  <a:gd name="T27" fmla="*/ 44 h 132"/>
                  <a:gd name="T28" fmla="*/ 146 w 226"/>
                  <a:gd name="T29" fmla="*/ 35 h 132"/>
                  <a:gd name="T30" fmla="*/ 168 w 226"/>
                  <a:gd name="T31" fmla="*/ 18 h 132"/>
                  <a:gd name="T32" fmla="*/ 186 w 226"/>
                  <a:gd name="T33" fmla="*/ 0 h 132"/>
                  <a:gd name="T34" fmla="*/ 195 w 226"/>
                  <a:gd name="T35" fmla="*/ 4 h 132"/>
                  <a:gd name="T36" fmla="*/ 177 w 226"/>
                  <a:gd name="T37" fmla="*/ 26 h 132"/>
                  <a:gd name="T38" fmla="*/ 155 w 226"/>
                  <a:gd name="T39" fmla="*/ 40 h 132"/>
                  <a:gd name="T40" fmla="*/ 159 w 226"/>
                  <a:gd name="T41" fmla="*/ 44 h 132"/>
                  <a:gd name="T42" fmla="*/ 186 w 226"/>
                  <a:gd name="T43" fmla="*/ 35 h 132"/>
                  <a:gd name="T44" fmla="*/ 204 w 226"/>
                  <a:gd name="T45" fmla="*/ 18 h 132"/>
                  <a:gd name="T46" fmla="*/ 226 w 226"/>
                  <a:gd name="T47" fmla="*/ 13 h 132"/>
                  <a:gd name="T48" fmla="*/ 204 w 226"/>
                  <a:gd name="T49" fmla="*/ 31 h 132"/>
                  <a:gd name="T50" fmla="*/ 177 w 226"/>
                  <a:gd name="T51" fmla="*/ 53 h 132"/>
                  <a:gd name="T52" fmla="*/ 137 w 226"/>
                  <a:gd name="T53" fmla="*/ 79 h 132"/>
                  <a:gd name="T54" fmla="*/ 124 w 226"/>
                  <a:gd name="T55" fmla="*/ 88 h 132"/>
                  <a:gd name="T56" fmla="*/ 84 w 226"/>
                  <a:gd name="T57" fmla="*/ 110 h 132"/>
                  <a:gd name="T58" fmla="*/ 62 w 226"/>
                  <a:gd name="T59" fmla="*/ 124 h 132"/>
                  <a:gd name="T60" fmla="*/ 58 w 226"/>
                  <a:gd name="T61" fmla="*/ 124 h 132"/>
                  <a:gd name="T62" fmla="*/ 53 w 226"/>
                  <a:gd name="T63" fmla="*/ 124 h 132"/>
                  <a:gd name="T64" fmla="*/ 58 w 226"/>
                  <a:gd name="T65" fmla="*/ 119 h 132"/>
                  <a:gd name="T66" fmla="*/ 62 w 226"/>
                  <a:gd name="T67" fmla="*/ 110 h 132"/>
                  <a:gd name="T68" fmla="*/ 49 w 226"/>
                  <a:gd name="T69" fmla="*/ 110 h 132"/>
                  <a:gd name="T70" fmla="*/ 44 w 226"/>
                  <a:gd name="T71" fmla="*/ 119 h 132"/>
                  <a:gd name="T72" fmla="*/ 40 w 226"/>
                  <a:gd name="T73" fmla="*/ 124 h 132"/>
                  <a:gd name="T74" fmla="*/ 31 w 226"/>
                  <a:gd name="T75" fmla="*/ 132 h 132"/>
                  <a:gd name="T76" fmla="*/ 27 w 226"/>
                  <a:gd name="T77" fmla="*/ 132 h 132"/>
                  <a:gd name="T78" fmla="*/ 9 w 226"/>
                  <a:gd name="T79" fmla="*/ 132 h 132"/>
                  <a:gd name="T80" fmla="*/ 9 w 226"/>
                  <a:gd name="T81" fmla="*/ 124 h 132"/>
                  <a:gd name="T82" fmla="*/ 5 w 226"/>
                  <a:gd name="T83" fmla="*/ 124 h 132"/>
                  <a:gd name="T84" fmla="*/ 0 w 226"/>
                  <a:gd name="T85" fmla="*/ 119 h 132"/>
                  <a:gd name="T86" fmla="*/ 0 w 226"/>
                  <a:gd name="T87" fmla="*/ 119 h 132"/>
                  <a:gd name="T88" fmla="*/ 0 w 226"/>
                  <a:gd name="T89" fmla="*/ 1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 h="132">
                    <a:moveTo>
                      <a:pt x="0" y="119"/>
                    </a:moveTo>
                    <a:lnTo>
                      <a:pt x="5" y="110"/>
                    </a:lnTo>
                    <a:lnTo>
                      <a:pt x="9" y="101"/>
                    </a:lnTo>
                    <a:lnTo>
                      <a:pt x="18" y="97"/>
                    </a:lnTo>
                    <a:lnTo>
                      <a:pt x="27" y="93"/>
                    </a:lnTo>
                    <a:lnTo>
                      <a:pt x="36" y="88"/>
                    </a:lnTo>
                    <a:lnTo>
                      <a:pt x="44" y="79"/>
                    </a:lnTo>
                    <a:lnTo>
                      <a:pt x="49" y="66"/>
                    </a:lnTo>
                    <a:lnTo>
                      <a:pt x="58" y="62"/>
                    </a:lnTo>
                    <a:lnTo>
                      <a:pt x="71" y="62"/>
                    </a:lnTo>
                    <a:lnTo>
                      <a:pt x="80" y="53"/>
                    </a:lnTo>
                    <a:lnTo>
                      <a:pt x="97" y="44"/>
                    </a:lnTo>
                    <a:lnTo>
                      <a:pt x="120" y="44"/>
                    </a:lnTo>
                    <a:lnTo>
                      <a:pt x="133" y="44"/>
                    </a:lnTo>
                    <a:lnTo>
                      <a:pt x="146" y="35"/>
                    </a:lnTo>
                    <a:lnTo>
                      <a:pt x="168" y="18"/>
                    </a:lnTo>
                    <a:lnTo>
                      <a:pt x="186" y="0"/>
                    </a:lnTo>
                    <a:lnTo>
                      <a:pt x="195" y="4"/>
                    </a:lnTo>
                    <a:lnTo>
                      <a:pt x="177" y="26"/>
                    </a:lnTo>
                    <a:lnTo>
                      <a:pt x="155" y="40"/>
                    </a:lnTo>
                    <a:lnTo>
                      <a:pt x="159" y="44"/>
                    </a:lnTo>
                    <a:lnTo>
                      <a:pt x="186" y="35"/>
                    </a:lnTo>
                    <a:lnTo>
                      <a:pt x="204" y="18"/>
                    </a:lnTo>
                    <a:lnTo>
                      <a:pt x="226" y="13"/>
                    </a:lnTo>
                    <a:lnTo>
                      <a:pt x="204" y="31"/>
                    </a:lnTo>
                    <a:lnTo>
                      <a:pt x="177" y="53"/>
                    </a:lnTo>
                    <a:lnTo>
                      <a:pt x="137" y="79"/>
                    </a:lnTo>
                    <a:lnTo>
                      <a:pt x="124" y="88"/>
                    </a:lnTo>
                    <a:lnTo>
                      <a:pt x="84" y="110"/>
                    </a:lnTo>
                    <a:lnTo>
                      <a:pt x="62" y="124"/>
                    </a:lnTo>
                    <a:lnTo>
                      <a:pt x="58" y="124"/>
                    </a:lnTo>
                    <a:lnTo>
                      <a:pt x="53" y="124"/>
                    </a:lnTo>
                    <a:lnTo>
                      <a:pt x="58" y="119"/>
                    </a:lnTo>
                    <a:lnTo>
                      <a:pt x="62" y="110"/>
                    </a:lnTo>
                    <a:lnTo>
                      <a:pt x="49" y="110"/>
                    </a:lnTo>
                    <a:lnTo>
                      <a:pt x="44" y="119"/>
                    </a:lnTo>
                    <a:lnTo>
                      <a:pt x="40" y="124"/>
                    </a:lnTo>
                    <a:lnTo>
                      <a:pt x="31" y="132"/>
                    </a:lnTo>
                    <a:lnTo>
                      <a:pt x="27" y="132"/>
                    </a:lnTo>
                    <a:lnTo>
                      <a:pt x="9" y="132"/>
                    </a:lnTo>
                    <a:lnTo>
                      <a:pt x="9" y="124"/>
                    </a:lnTo>
                    <a:lnTo>
                      <a:pt x="5" y="124"/>
                    </a:lnTo>
                    <a:lnTo>
                      <a:pt x="0" y="119"/>
                    </a:lnTo>
                    <a:lnTo>
                      <a:pt x="0" y="119"/>
                    </a:lnTo>
                    <a:lnTo>
                      <a:pt x="0" y="119"/>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7" name="Freeform 54"/>
            <p:cNvSpPr>
              <a:spLocks/>
            </p:cNvSpPr>
            <p:nvPr/>
          </p:nvSpPr>
          <p:spPr bwMode="auto">
            <a:xfrm>
              <a:off x="7556527" y="2219081"/>
              <a:ext cx="240739" cy="451348"/>
            </a:xfrm>
            <a:custGeom>
              <a:avLst/>
              <a:gdLst>
                <a:gd name="T0" fmla="*/ 115 w 199"/>
                <a:gd name="T1" fmla="*/ 23 h 367"/>
                <a:gd name="T2" fmla="*/ 124 w 199"/>
                <a:gd name="T3" fmla="*/ 45 h 367"/>
                <a:gd name="T4" fmla="*/ 124 w 199"/>
                <a:gd name="T5" fmla="*/ 53 h 367"/>
                <a:gd name="T6" fmla="*/ 115 w 199"/>
                <a:gd name="T7" fmla="*/ 53 h 367"/>
                <a:gd name="T8" fmla="*/ 119 w 199"/>
                <a:gd name="T9" fmla="*/ 62 h 367"/>
                <a:gd name="T10" fmla="*/ 128 w 199"/>
                <a:gd name="T11" fmla="*/ 67 h 367"/>
                <a:gd name="T12" fmla="*/ 137 w 199"/>
                <a:gd name="T13" fmla="*/ 62 h 367"/>
                <a:gd name="T14" fmla="*/ 141 w 199"/>
                <a:gd name="T15" fmla="*/ 67 h 367"/>
                <a:gd name="T16" fmla="*/ 146 w 199"/>
                <a:gd name="T17" fmla="*/ 62 h 367"/>
                <a:gd name="T18" fmla="*/ 172 w 199"/>
                <a:gd name="T19" fmla="*/ 102 h 367"/>
                <a:gd name="T20" fmla="*/ 194 w 199"/>
                <a:gd name="T21" fmla="*/ 155 h 367"/>
                <a:gd name="T22" fmla="*/ 199 w 199"/>
                <a:gd name="T23" fmla="*/ 208 h 367"/>
                <a:gd name="T24" fmla="*/ 186 w 199"/>
                <a:gd name="T25" fmla="*/ 226 h 367"/>
                <a:gd name="T26" fmla="*/ 159 w 199"/>
                <a:gd name="T27" fmla="*/ 261 h 367"/>
                <a:gd name="T28" fmla="*/ 128 w 199"/>
                <a:gd name="T29" fmla="*/ 301 h 367"/>
                <a:gd name="T30" fmla="*/ 102 w 199"/>
                <a:gd name="T31" fmla="*/ 327 h 367"/>
                <a:gd name="T32" fmla="*/ 88 w 199"/>
                <a:gd name="T33" fmla="*/ 358 h 367"/>
                <a:gd name="T34" fmla="*/ 88 w 199"/>
                <a:gd name="T35" fmla="*/ 367 h 367"/>
                <a:gd name="T36" fmla="*/ 79 w 199"/>
                <a:gd name="T37" fmla="*/ 358 h 367"/>
                <a:gd name="T38" fmla="*/ 75 w 199"/>
                <a:gd name="T39" fmla="*/ 345 h 367"/>
                <a:gd name="T40" fmla="*/ 75 w 199"/>
                <a:gd name="T41" fmla="*/ 327 h 367"/>
                <a:gd name="T42" fmla="*/ 66 w 199"/>
                <a:gd name="T43" fmla="*/ 318 h 367"/>
                <a:gd name="T44" fmla="*/ 53 w 199"/>
                <a:gd name="T45" fmla="*/ 310 h 367"/>
                <a:gd name="T46" fmla="*/ 22 w 199"/>
                <a:gd name="T47" fmla="*/ 265 h 367"/>
                <a:gd name="T48" fmla="*/ 18 w 199"/>
                <a:gd name="T49" fmla="*/ 252 h 367"/>
                <a:gd name="T50" fmla="*/ 4 w 199"/>
                <a:gd name="T51" fmla="*/ 239 h 367"/>
                <a:gd name="T52" fmla="*/ 4 w 199"/>
                <a:gd name="T53" fmla="*/ 230 h 367"/>
                <a:gd name="T54" fmla="*/ 0 w 199"/>
                <a:gd name="T55" fmla="*/ 221 h 367"/>
                <a:gd name="T56" fmla="*/ 0 w 199"/>
                <a:gd name="T57" fmla="*/ 212 h 367"/>
                <a:gd name="T58" fmla="*/ 18 w 199"/>
                <a:gd name="T59" fmla="*/ 204 h 367"/>
                <a:gd name="T60" fmla="*/ 18 w 199"/>
                <a:gd name="T61" fmla="*/ 195 h 367"/>
                <a:gd name="T62" fmla="*/ 22 w 199"/>
                <a:gd name="T63" fmla="*/ 190 h 367"/>
                <a:gd name="T64" fmla="*/ 31 w 199"/>
                <a:gd name="T65" fmla="*/ 186 h 367"/>
                <a:gd name="T66" fmla="*/ 44 w 199"/>
                <a:gd name="T67" fmla="*/ 159 h 367"/>
                <a:gd name="T68" fmla="*/ 53 w 199"/>
                <a:gd name="T69" fmla="*/ 151 h 367"/>
                <a:gd name="T70" fmla="*/ 62 w 199"/>
                <a:gd name="T71" fmla="*/ 146 h 367"/>
                <a:gd name="T72" fmla="*/ 53 w 199"/>
                <a:gd name="T73" fmla="*/ 120 h 367"/>
                <a:gd name="T74" fmla="*/ 40 w 199"/>
                <a:gd name="T75" fmla="*/ 106 h 367"/>
                <a:gd name="T76" fmla="*/ 31 w 199"/>
                <a:gd name="T77" fmla="*/ 102 h 367"/>
                <a:gd name="T78" fmla="*/ 22 w 199"/>
                <a:gd name="T79" fmla="*/ 102 h 367"/>
                <a:gd name="T80" fmla="*/ 22 w 199"/>
                <a:gd name="T81" fmla="*/ 84 h 367"/>
                <a:gd name="T82" fmla="*/ 18 w 199"/>
                <a:gd name="T83" fmla="*/ 71 h 367"/>
                <a:gd name="T84" fmla="*/ 13 w 199"/>
                <a:gd name="T85" fmla="*/ 62 h 367"/>
                <a:gd name="T86" fmla="*/ 9 w 199"/>
                <a:gd name="T87" fmla="*/ 62 h 367"/>
                <a:gd name="T88" fmla="*/ 22 w 199"/>
                <a:gd name="T89" fmla="*/ 31 h 367"/>
                <a:gd name="T90" fmla="*/ 26 w 199"/>
                <a:gd name="T91" fmla="*/ 9 h 367"/>
                <a:gd name="T92" fmla="*/ 22 w 199"/>
                <a:gd name="T93" fmla="*/ 0 h 367"/>
                <a:gd name="T94" fmla="*/ 22 w 199"/>
                <a:gd name="T95"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 h="367">
                  <a:moveTo>
                    <a:pt x="22" y="0"/>
                  </a:moveTo>
                  <a:lnTo>
                    <a:pt x="115" y="23"/>
                  </a:lnTo>
                  <a:lnTo>
                    <a:pt x="115" y="31"/>
                  </a:lnTo>
                  <a:lnTo>
                    <a:pt x="124" y="45"/>
                  </a:lnTo>
                  <a:lnTo>
                    <a:pt x="124" y="53"/>
                  </a:lnTo>
                  <a:lnTo>
                    <a:pt x="124" y="53"/>
                  </a:lnTo>
                  <a:lnTo>
                    <a:pt x="115" y="53"/>
                  </a:lnTo>
                  <a:lnTo>
                    <a:pt x="115" y="53"/>
                  </a:lnTo>
                  <a:lnTo>
                    <a:pt x="115" y="58"/>
                  </a:lnTo>
                  <a:lnTo>
                    <a:pt x="119" y="62"/>
                  </a:lnTo>
                  <a:lnTo>
                    <a:pt x="124" y="67"/>
                  </a:lnTo>
                  <a:lnTo>
                    <a:pt x="128" y="67"/>
                  </a:lnTo>
                  <a:lnTo>
                    <a:pt x="132" y="62"/>
                  </a:lnTo>
                  <a:lnTo>
                    <a:pt x="137" y="62"/>
                  </a:lnTo>
                  <a:lnTo>
                    <a:pt x="141" y="67"/>
                  </a:lnTo>
                  <a:lnTo>
                    <a:pt x="141" y="67"/>
                  </a:lnTo>
                  <a:lnTo>
                    <a:pt x="146" y="62"/>
                  </a:lnTo>
                  <a:lnTo>
                    <a:pt x="146" y="62"/>
                  </a:lnTo>
                  <a:lnTo>
                    <a:pt x="159" y="80"/>
                  </a:lnTo>
                  <a:lnTo>
                    <a:pt x="172" y="102"/>
                  </a:lnTo>
                  <a:lnTo>
                    <a:pt x="181" y="129"/>
                  </a:lnTo>
                  <a:lnTo>
                    <a:pt x="194" y="155"/>
                  </a:lnTo>
                  <a:lnTo>
                    <a:pt x="199" y="173"/>
                  </a:lnTo>
                  <a:lnTo>
                    <a:pt x="199" y="208"/>
                  </a:lnTo>
                  <a:lnTo>
                    <a:pt x="194" y="217"/>
                  </a:lnTo>
                  <a:lnTo>
                    <a:pt x="186" y="226"/>
                  </a:lnTo>
                  <a:lnTo>
                    <a:pt x="172" y="243"/>
                  </a:lnTo>
                  <a:lnTo>
                    <a:pt x="159" y="261"/>
                  </a:lnTo>
                  <a:lnTo>
                    <a:pt x="137" y="296"/>
                  </a:lnTo>
                  <a:lnTo>
                    <a:pt x="128" y="301"/>
                  </a:lnTo>
                  <a:lnTo>
                    <a:pt x="110" y="314"/>
                  </a:lnTo>
                  <a:lnTo>
                    <a:pt x="102" y="327"/>
                  </a:lnTo>
                  <a:lnTo>
                    <a:pt x="93" y="345"/>
                  </a:lnTo>
                  <a:lnTo>
                    <a:pt x="88" y="358"/>
                  </a:lnTo>
                  <a:lnTo>
                    <a:pt x="88" y="367"/>
                  </a:lnTo>
                  <a:lnTo>
                    <a:pt x="88" y="367"/>
                  </a:lnTo>
                  <a:lnTo>
                    <a:pt x="79" y="367"/>
                  </a:lnTo>
                  <a:lnTo>
                    <a:pt x="79" y="358"/>
                  </a:lnTo>
                  <a:lnTo>
                    <a:pt x="75" y="354"/>
                  </a:lnTo>
                  <a:lnTo>
                    <a:pt x="75" y="345"/>
                  </a:lnTo>
                  <a:lnTo>
                    <a:pt x="75" y="336"/>
                  </a:lnTo>
                  <a:lnTo>
                    <a:pt x="75" y="327"/>
                  </a:lnTo>
                  <a:lnTo>
                    <a:pt x="75" y="323"/>
                  </a:lnTo>
                  <a:lnTo>
                    <a:pt x="66" y="318"/>
                  </a:lnTo>
                  <a:lnTo>
                    <a:pt x="62" y="314"/>
                  </a:lnTo>
                  <a:lnTo>
                    <a:pt x="53" y="310"/>
                  </a:lnTo>
                  <a:lnTo>
                    <a:pt x="40" y="292"/>
                  </a:lnTo>
                  <a:lnTo>
                    <a:pt x="22" y="265"/>
                  </a:lnTo>
                  <a:lnTo>
                    <a:pt x="22" y="261"/>
                  </a:lnTo>
                  <a:lnTo>
                    <a:pt x="18" y="252"/>
                  </a:lnTo>
                  <a:lnTo>
                    <a:pt x="13" y="243"/>
                  </a:lnTo>
                  <a:lnTo>
                    <a:pt x="4" y="239"/>
                  </a:lnTo>
                  <a:lnTo>
                    <a:pt x="4" y="230"/>
                  </a:lnTo>
                  <a:lnTo>
                    <a:pt x="4" y="230"/>
                  </a:lnTo>
                  <a:lnTo>
                    <a:pt x="0" y="226"/>
                  </a:lnTo>
                  <a:lnTo>
                    <a:pt x="0" y="221"/>
                  </a:lnTo>
                  <a:lnTo>
                    <a:pt x="0" y="217"/>
                  </a:lnTo>
                  <a:lnTo>
                    <a:pt x="0" y="212"/>
                  </a:lnTo>
                  <a:lnTo>
                    <a:pt x="18" y="208"/>
                  </a:lnTo>
                  <a:lnTo>
                    <a:pt x="18" y="204"/>
                  </a:lnTo>
                  <a:lnTo>
                    <a:pt x="18" y="204"/>
                  </a:lnTo>
                  <a:lnTo>
                    <a:pt x="18" y="195"/>
                  </a:lnTo>
                  <a:lnTo>
                    <a:pt x="18" y="190"/>
                  </a:lnTo>
                  <a:lnTo>
                    <a:pt x="22" y="190"/>
                  </a:lnTo>
                  <a:lnTo>
                    <a:pt x="26" y="186"/>
                  </a:lnTo>
                  <a:lnTo>
                    <a:pt x="31" y="186"/>
                  </a:lnTo>
                  <a:lnTo>
                    <a:pt x="35" y="177"/>
                  </a:lnTo>
                  <a:lnTo>
                    <a:pt x="44" y="159"/>
                  </a:lnTo>
                  <a:lnTo>
                    <a:pt x="53" y="155"/>
                  </a:lnTo>
                  <a:lnTo>
                    <a:pt x="53" y="151"/>
                  </a:lnTo>
                  <a:lnTo>
                    <a:pt x="57" y="151"/>
                  </a:lnTo>
                  <a:lnTo>
                    <a:pt x="62" y="146"/>
                  </a:lnTo>
                  <a:lnTo>
                    <a:pt x="62" y="133"/>
                  </a:lnTo>
                  <a:lnTo>
                    <a:pt x="53" y="120"/>
                  </a:lnTo>
                  <a:lnTo>
                    <a:pt x="44" y="115"/>
                  </a:lnTo>
                  <a:lnTo>
                    <a:pt x="40" y="106"/>
                  </a:lnTo>
                  <a:lnTo>
                    <a:pt x="35" y="102"/>
                  </a:lnTo>
                  <a:lnTo>
                    <a:pt x="31" y="102"/>
                  </a:lnTo>
                  <a:lnTo>
                    <a:pt x="26" y="102"/>
                  </a:lnTo>
                  <a:lnTo>
                    <a:pt x="22" y="102"/>
                  </a:lnTo>
                  <a:lnTo>
                    <a:pt x="22" y="93"/>
                  </a:lnTo>
                  <a:lnTo>
                    <a:pt x="22" y="84"/>
                  </a:lnTo>
                  <a:lnTo>
                    <a:pt x="22" y="71"/>
                  </a:lnTo>
                  <a:lnTo>
                    <a:pt x="18" y="71"/>
                  </a:lnTo>
                  <a:lnTo>
                    <a:pt x="18" y="67"/>
                  </a:lnTo>
                  <a:lnTo>
                    <a:pt x="13" y="62"/>
                  </a:lnTo>
                  <a:lnTo>
                    <a:pt x="13" y="62"/>
                  </a:lnTo>
                  <a:lnTo>
                    <a:pt x="9" y="62"/>
                  </a:lnTo>
                  <a:lnTo>
                    <a:pt x="18" y="40"/>
                  </a:lnTo>
                  <a:lnTo>
                    <a:pt x="22" y="31"/>
                  </a:lnTo>
                  <a:lnTo>
                    <a:pt x="22" y="14"/>
                  </a:lnTo>
                  <a:lnTo>
                    <a:pt x="26" y="9"/>
                  </a:lnTo>
                  <a:lnTo>
                    <a:pt x="26" y="9"/>
                  </a:lnTo>
                  <a:lnTo>
                    <a:pt x="22" y="0"/>
                  </a:lnTo>
                  <a:lnTo>
                    <a:pt x="22" y="0"/>
                  </a:lnTo>
                  <a:lnTo>
                    <a:pt x="22" y="0"/>
                  </a:lnTo>
                  <a:lnTo>
                    <a:pt x="22" y="0"/>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Freeform 55"/>
            <p:cNvSpPr>
              <a:spLocks/>
            </p:cNvSpPr>
            <p:nvPr/>
          </p:nvSpPr>
          <p:spPr bwMode="auto">
            <a:xfrm>
              <a:off x="7003775" y="2502187"/>
              <a:ext cx="658866" cy="341343"/>
            </a:xfrm>
            <a:custGeom>
              <a:avLst/>
              <a:gdLst>
                <a:gd name="T0" fmla="*/ 442 w 548"/>
                <a:gd name="T1" fmla="*/ 0 h 278"/>
                <a:gd name="T2" fmla="*/ 548 w 548"/>
                <a:gd name="T3" fmla="*/ 177 h 278"/>
                <a:gd name="T4" fmla="*/ 544 w 548"/>
                <a:gd name="T5" fmla="*/ 225 h 278"/>
                <a:gd name="T6" fmla="*/ 539 w 548"/>
                <a:gd name="T7" fmla="*/ 239 h 278"/>
                <a:gd name="T8" fmla="*/ 535 w 548"/>
                <a:gd name="T9" fmla="*/ 247 h 278"/>
                <a:gd name="T10" fmla="*/ 535 w 548"/>
                <a:gd name="T11" fmla="*/ 261 h 278"/>
                <a:gd name="T12" fmla="*/ 495 w 548"/>
                <a:gd name="T13" fmla="*/ 278 h 278"/>
                <a:gd name="T14" fmla="*/ 486 w 548"/>
                <a:gd name="T15" fmla="*/ 252 h 278"/>
                <a:gd name="T16" fmla="*/ 478 w 548"/>
                <a:gd name="T17" fmla="*/ 243 h 278"/>
                <a:gd name="T18" fmla="*/ 478 w 548"/>
                <a:gd name="T19" fmla="*/ 230 h 278"/>
                <a:gd name="T20" fmla="*/ 478 w 548"/>
                <a:gd name="T21" fmla="*/ 212 h 278"/>
                <a:gd name="T22" fmla="*/ 478 w 548"/>
                <a:gd name="T23" fmla="*/ 199 h 278"/>
                <a:gd name="T24" fmla="*/ 460 w 548"/>
                <a:gd name="T25" fmla="*/ 172 h 278"/>
                <a:gd name="T26" fmla="*/ 429 w 548"/>
                <a:gd name="T27" fmla="*/ 141 h 278"/>
                <a:gd name="T28" fmla="*/ 424 w 548"/>
                <a:gd name="T29" fmla="*/ 124 h 278"/>
                <a:gd name="T30" fmla="*/ 416 w 548"/>
                <a:gd name="T31" fmla="*/ 115 h 278"/>
                <a:gd name="T32" fmla="*/ 407 w 548"/>
                <a:gd name="T33" fmla="*/ 80 h 278"/>
                <a:gd name="T34" fmla="*/ 402 w 548"/>
                <a:gd name="T35" fmla="*/ 62 h 278"/>
                <a:gd name="T36" fmla="*/ 402 w 548"/>
                <a:gd name="T37" fmla="*/ 44 h 278"/>
                <a:gd name="T38" fmla="*/ 402 w 548"/>
                <a:gd name="T39" fmla="*/ 27 h 278"/>
                <a:gd name="T40" fmla="*/ 389 w 548"/>
                <a:gd name="T41" fmla="*/ 22 h 278"/>
                <a:gd name="T42" fmla="*/ 376 w 548"/>
                <a:gd name="T43" fmla="*/ 49 h 278"/>
                <a:gd name="T44" fmla="*/ 380 w 548"/>
                <a:gd name="T45" fmla="*/ 80 h 278"/>
                <a:gd name="T46" fmla="*/ 367 w 548"/>
                <a:gd name="T47" fmla="*/ 84 h 278"/>
                <a:gd name="T48" fmla="*/ 389 w 548"/>
                <a:gd name="T49" fmla="*/ 115 h 278"/>
                <a:gd name="T50" fmla="*/ 376 w 548"/>
                <a:gd name="T51" fmla="*/ 124 h 278"/>
                <a:gd name="T52" fmla="*/ 394 w 548"/>
                <a:gd name="T53" fmla="*/ 137 h 278"/>
                <a:gd name="T54" fmla="*/ 398 w 548"/>
                <a:gd name="T55" fmla="*/ 159 h 278"/>
                <a:gd name="T56" fmla="*/ 407 w 548"/>
                <a:gd name="T57" fmla="*/ 186 h 278"/>
                <a:gd name="T58" fmla="*/ 429 w 548"/>
                <a:gd name="T59" fmla="*/ 208 h 278"/>
                <a:gd name="T60" fmla="*/ 420 w 548"/>
                <a:gd name="T61" fmla="*/ 208 h 278"/>
                <a:gd name="T62" fmla="*/ 380 w 548"/>
                <a:gd name="T63" fmla="*/ 199 h 278"/>
                <a:gd name="T64" fmla="*/ 367 w 548"/>
                <a:gd name="T65" fmla="*/ 199 h 278"/>
                <a:gd name="T66" fmla="*/ 363 w 548"/>
                <a:gd name="T67" fmla="*/ 194 h 278"/>
                <a:gd name="T68" fmla="*/ 358 w 548"/>
                <a:gd name="T69" fmla="*/ 186 h 278"/>
                <a:gd name="T70" fmla="*/ 363 w 548"/>
                <a:gd name="T71" fmla="*/ 181 h 278"/>
                <a:gd name="T72" fmla="*/ 367 w 548"/>
                <a:gd name="T73" fmla="*/ 177 h 278"/>
                <a:gd name="T74" fmla="*/ 354 w 548"/>
                <a:gd name="T75" fmla="*/ 164 h 278"/>
                <a:gd name="T76" fmla="*/ 336 w 548"/>
                <a:gd name="T77" fmla="*/ 159 h 278"/>
                <a:gd name="T78" fmla="*/ 327 w 548"/>
                <a:gd name="T79" fmla="*/ 164 h 278"/>
                <a:gd name="T80" fmla="*/ 310 w 548"/>
                <a:gd name="T81" fmla="*/ 186 h 278"/>
                <a:gd name="T82" fmla="*/ 212 w 548"/>
                <a:gd name="T83" fmla="*/ 124 h 278"/>
                <a:gd name="T84" fmla="*/ 181 w 548"/>
                <a:gd name="T85" fmla="*/ 115 h 278"/>
                <a:gd name="T86" fmla="*/ 172 w 548"/>
                <a:gd name="T87" fmla="*/ 111 h 278"/>
                <a:gd name="T88" fmla="*/ 159 w 548"/>
                <a:gd name="T89" fmla="*/ 102 h 278"/>
                <a:gd name="T90" fmla="*/ 155 w 548"/>
                <a:gd name="T91" fmla="*/ 93 h 278"/>
                <a:gd name="T92" fmla="*/ 137 w 548"/>
                <a:gd name="T93" fmla="*/ 88 h 278"/>
                <a:gd name="T94" fmla="*/ 128 w 548"/>
                <a:gd name="T95" fmla="*/ 84 h 278"/>
                <a:gd name="T96" fmla="*/ 115 w 548"/>
                <a:gd name="T97" fmla="*/ 80 h 278"/>
                <a:gd name="T98" fmla="*/ 102 w 548"/>
                <a:gd name="T99" fmla="*/ 84 h 278"/>
                <a:gd name="T100" fmla="*/ 93 w 548"/>
                <a:gd name="T101" fmla="*/ 97 h 278"/>
                <a:gd name="T102" fmla="*/ 88 w 548"/>
                <a:gd name="T103" fmla="*/ 102 h 278"/>
                <a:gd name="T104" fmla="*/ 84 w 548"/>
                <a:gd name="T105" fmla="*/ 111 h 278"/>
                <a:gd name="T106" fmla="*/ 75 w 548"/>
                <a:gd name="T107" fmla="*/ 119 h 278"/>
                <a:gd name="T108" fmla="*/ 62 w 548"/>
                <a:gd name="T109" fmla="*/ 124 h 278"/>
                <a:gd name="T110" fmla="*/ 53 w 548"/>
                <a:gd name="T111" fmla="*/ 119 h 278"/>
                <a:gd name="T112" fmla="*/ 53 w 548"/>
                <a:gd name="T113" fmla="*/ 137 h 278"/>
                <a:gd name="T114" fmla="*/ 35 w 548"/>
                <a:gd name="T115" fmla="*/ 159 h 278"/>
                <a:gd name="T116" fmla="*/ 31 w 548"/>
                <a:gd name="T117" fmla="*/ 168 h 278"/>
                <a:gd name="T118" fmla="*/ 0 w 548"/>
                <a:gd name="T119" fmla="*/ 199 h 278"/>
                <a:gd name="T120" fmla="*/ 0 w 548"/>
                <a:gd name="T121" fmla="*/ 9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8" h="278">
                  <a:moveTo>
                    <a:pt x="0" y="97"/>
                  </a:moveTo>
                  <a:lnTo>
                    <a:pt x="442" y="0"/>
                  </a:lnTo>
                  <a:lnTo>
                    <a:pt x="478" y="181"/>
                  </a:lnTo>
                  <a:lnTo>
                    <a:pt x="548" y="177"/>
                  </a:lnTo>
                  <a:lnTo>
                    <a:pt x="544" y="208"/>
                  </a:lnTo>
                  <a:lnTo>
                    <a:pt x="544" y="225"/>
                  </a:lnTo>
                  <a:lnTo>
                    <a:pt x="544" y="234"/>
                  </a:lnTo>
                  <a:lnTo>
                    <a:pt x="539" y="239"/>
                  </a:lnTo>
                  <a:lnTo>
                    <a:pt x="539" y="239"/>
                  </a:lnTo>
                  <a:lnTo>
                    <a:pt x="535" y="247"/>
                  </a:lnTo>
                  <a:lnTo>
                    <a:pt x="535" y="261"/>
                  </a:lnTo>
                  <a:lnTo>
                    <a:pt x="535" y="261"/>
                  </a:lnTo>
                  <a:lnTo>
                    <a:pt x="535" y="270"/>
                  </a:lnTo>
                  <a:lnTo>
                    <a:pt x="495" y="278"/>
                  </a:lnTo>
                  <a:lnTo>
                    <a:pt x="491" y="261"/>
                  </a:lnTo>
                  <a:lnTo>
                    <a:pt x="486" y="252"/>
                  </a:lnTo>
                  <a:lnTo>
                    <a:pt x="478" y="247"/>
                  </a:lnTo>
                  <a:lnTo>
                    <a:pt x="478" y="243"/>
                  </a:lnTo>
                  <a:lnTo>
                    <a:pt x="478" y="243"/>
                  </a:lnTo>
                  <a:lnTo>
                    <a:pt x="478" y="230"/>
                  </a:lnTo>
                  <a:lnTo>
                    <a:pt x="478" y="221"/>
                  </a:lnTo>
                  <a:lnTo>
                    <a:pt x="478" y="212"/>
                  </a:lnTo>
                  <a:lnTo>
                    <a:pt x="486" y="208"/>
                  </a:lnTo>
                  <a:lnTo>
                    <a:pt x="478" y="199"/>
                  </a:lnTo>
                  <a:lnTo>
                    <a:pt x="469" y="181"/>
                  </a:lnTo>
                  <a:lnTo>
                    <a:pt x="460" y="172"/>
                  </a:lnTo>
                  <a:lnTo>
                    <a:pt x="438" y="164"/>
                  </a:lnTo>
                  <a:lnTo>
                    <a:pt x="429" y="141"/>
                  </a:lnTo>
                  <a:lnTo>
                    <a:pt x="424" y="133"/>
                  </a:lnTo>
                  <a:lnTo>
                    <a:pt x="424" y="124"/>
                  </a:lnTo>
                  <a:lnTo>
                    <a:pt x="429" y="119"/>
                  </a:lnTo>
                  <a:lnTo>
                    <a:pt x="416" y="115"/>
                  </a:lnTo>
                  <a:lnTo>
                    <a:pt x="407" y="102"/>
                  </a:lnTo>
                  <a:lnTo>
                    <a:pt x="407" y="80"/>
                  </a:lnTo>
                  <a:lnTo>
                    <a:pt x="402" y="66"/>
                  </a:lnTo>
                  <a:lnTo>
                    <a:pt x="402" y="62"/>
                  </a:lnTo>
                  <a:lnTo>
                    <a:pt x="402" y="53"/>
                  </a:lnTo>
                  <a:lnTo>
                    <a:pt x="402" y="44"/>
                  </a:lnTo>
                  <a:lnTo>
                    <a:pt x="402" y="35"/>
                  </a:lnTo>
                  <a:lnTo>
                    <a:pt x="402" y="27"/>
                  </a:lnTo>
                  <a:lnTo>
                    <a:pt x="389" y="18"/>
                  </a:lnTo>
                  <a:lnTo>
                    <a:pt x="389" y="22"/>
                  </a:lnTo>
                  <a:lnTo>
                    <a:pt x="385" y="27"/>
                  </a:lnTo>
                  <a:lnTo>
                    <a:pt x="376" y="49"/>
                  </a:lnTo>
                  <a:lnTo>
                    <a:pt x="376" y="66"/>
                  </a:lnTo>
                  <a:lnTo>
                    <a:pt x="380" y="80"/>
                  </a:lnTo>
                  <a:lnTo>
                    <a:pt x="371" y="80"/>
                  </a:lnTo>
                  <a:lnTo>
                    <a:pt x="367" y="84"/>
                  </a:lnTo>
                  <a:lnTo>
                    <a:pt x="376" y="97"/>
                  </a:lnTo>
                  <a:lnTo>
                    <a:pt x="389" y="115"/>
                  </a:lnTo>
                  <a:lnTo>
                    <a:pt x="385" y="115"/>
                  </a:lnTo>
                  <a:lnTo>
                    <a:pt x="376" y="124"/>
                  </a:lnTo>
                  <a:lnTo>
                    <a:pt x="389" y="133"/>
                  </a:lnTo>
                  <a:lnTo>
                    <a:pt x="394" y="137"/>
                  </a:lnTo>
                  <a:lnTo>
                    <a:pt x="394" y="146"/>
                  </a:lnTo>
                  <a:lnTo>
                    <a:pt x="398" y="159"/>
                  </a:lnTo>
                  <a:lnTo>
                    <a:pt x="402" y="177"/>
                  </a:lnTo>
                  <a:lnTo>
                    <a:pt x="407" y="186"/>
                  </a:lnTo>
                  <a:lnTo>
                    <a:pt x="424" y="199"/>
                  </a:lnTo>
                  <a:lnTo>
                    <a:pt x="429" y="208"/>
                  </a:lnTo>
                  <a:lnTo>
                    <a:pt x="429" y="217"/>
                  </a:lnTo>
                  <a:lnTo>
                    <a:pt x="420" y="208"/>
                  </a:lnTo>
                  <a:lnTo>
                    <a:pt x="402" y="203"/>
                  </a:lnTo>
                  <a:lnTo>
                    <a:pt x="380" y="199"/>
                  </a:lnTo>
                  <a:lnTo>
                    <a:pt x="371" y="199"/>
                  </a:lnTo>
                  <a:lnTo>
                    <a:pt x="367" y="199"/>
                  </a:lnTo>
                  <a:lnTo>
                    <a:pt x="363" y="194"/>
                  </a:lnTo>
                  <a:lnTo>
                    <a:pt x="363" y="194"/>
                  </a:lnTo>
                  <a:lnTo>
                    <a:pt x="358" y="190"/>
                  </a:lnTo>
                  <a:lnTo>
                    <a:pt x="358" y="186"/>
                  </a:lnTo>
                  <a:lnTo>
                    <a:pt x="358" y="186"/>
                  </a:lnTo>
                  <a:lnTo>
                    <a:pt x="363" y="181"/>
                  </a:lnTo>
                  <a:lnTo>
                    <a:pt x="367" y="181"/>
                  </a:lnTo>
                  <a:lnTo>
                    <a:pt x="367" y="177"/>
                  </a:lnTo>
                  <a:lnTo>
                    <a:pt x="358" y="168"/>
                  </a:lnTo>
                  <a:lnTo>
                    <a:pt x="354" y="164"/>
                  </a:lnTo>
                  <a:lnTo>
                    <a:pt x="340" y="159"/>
                  </a:lnTo>
                  <a:lnTo>
                    <a:pt x="336" y="159"/>
                  </a:lnTo>
                  <a:lnTo>
                    <a:pt x="327" y="159"/>
                  </a:lnTo>
                  <a:lnTo>
                    <a:pt x="327" y="164"/>
                  </a:lnTo>
                  <a:lnTo>
                    <a:pt x="318" y="172"/>
                  </a:lnTo>
                  <a:lnTo>
                    <a:pt x="310" y="186"/>
                  </a:lnTo>
                  <a:lnTo>
                    <a:pt x="221" y="128"/>
                  </a:lnTo>
                  <a:lnTo>
                    <a:pt x="212" y="124"/>
                  </a:lnTo>
                  <a:lnTo>
                    <a:pt x="195" y="119"/>
                  </a:lnTo>
                  <a:lnTo>
                    <a:pt x="181" y="115"/>
                  </a:lnTo>
                  <a:lnTo>
                    <a:pt x="177" y="115"/>
                  </a:lnTo>
                  <a:lnTo>
                    <a:pt x="172" y="111"/>
                  </a:lnTo>
                  <a:lnTo>
                    <a:pt x="168" y="102"/>
                  </a:lnTo>
                  <a:lnTo>
                    <a:pt x="159" y="102"/>
                  </a:lnTo>
                  <a:lnTo>
                    <a:pt x="155" y="97"/>
                  </a:lnTo>
                  <a:lnTo>
                    <a:pt x="155" y="93"/>
                  </a:lnTo>
                  <a:lnTo>
                    <a:pt x="146" y="88"/>
                  </a:lnTo>
                  <a:lnTo>
                    <a:pt x="137" y="88"/>
                  </a:lnTo>
                  <a:lnTo>
                    <a:pt x="133" y="88"/>
                  </a:lnTo>
                  <a:lnTo>
                    <a:pt x="128" y="84"/>
                  </a:lnTo>
                  <a:lnTo>
                    <a:pt x="124" y="80"/>
                  </a:lnTo>
                  <a:lnTo>
                    <a:pt x="115" y="80"/>
                  </a:lnTo>
                  <a:lnTo>
                    <a:pt x="106" y="80"/>
                  </a:lnTo>
                  <a:lnTo>
                    <a:pt x="102" y="84"/>
                  </a:lnTo>
                  <a:lnTo>
                    <a:pt x="97" y="93"/>
                  </a:lnTo>
                  <a:lnTo>
                    <a:pt x="93" y="97"/>
                  </a:lnTo>
                  <a:lnTo>
                    <a:pt x="93" y="97"/>
                  </a:lnTo>
                  <a:lnTo>
                    <a:pt x="88" y="102"/>
                  </a:lnTo>
                  <a:lnTo>
                    <a:pt x="88" y="106"/>
                  </a:lnTo>
                  <a:lnTo>
                    <a:pt x="84" y="111"/>
                  </a:lnTo>
                  <a:lnTo>
                    <a:pt x="75" y="115"/>
                  </a:lnTo>
                  <a:lnTo>
                    <a:pt x="75" y="119"/>
                  </a:lnTo>
                  <a:lnTo>
                    <a:pt x="71" y="124"/>
                  </a:lnTo>
                  <a:lnTo>
                    <a:pt x="62" y="124"/>
                  </a:lnTo>
                  <a:lnTo>
                    <a:pt x="58" y="119"/>
                  </a:lnTo>
                  <a:lnTo>
                    <a:pt x="53" y="119"/>
                  </a:lnTo>
                  <a:lnTo>
                    <a:pt x="53" y="128"/>
                  </a:lnTo>
                  <a:lnTo>
                    <a:pt x="53" y="137"/>
                  </a:lnTo>
                  <a:lnTo>
                    <a:pt x="44" y="146"/>
                  </a:lnTo>
                  <a:lnTo>
                    <a:pt x="35" y="159"/>
                  </a:lnTo>
                  <a:lnTo>
                    <a:pt x="35" y="159"/>
                  </a:lnTo>
                  <a:lnTo>
                    <a:pt x="31" y="168"/>
                  </a:lnTo>
                  <a:lnTo>
                    <a:pt x="22" y="181"/>
                  </a:lnTo>
                  <a:lnTo>
                    <a:pt x="0" y="199"/>
                  </a:lnTo>
                  <a:lnTo>
                    <a:pt x="0" y="97"/>
                  </a:lnTo>
                  <a:lnTo>
                    <a:pt x="0" y="97"/>
                  </a:lnTo>
                  <a:lnTo>
                    <a:pt x="0" y="97"/>
                  </a:lnTo>
                  <a:close/>
                </a:path>
              </a:pathLst>
            </a:custGeom>
            <a:solidFill>
              <a:srgbClr val="FFC00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9" name="Group 28"/>
            <p:cNvGrpSpPr>
              <a:grpSpLocks/>
            </p:cNvGrpSpPr>
            <p:nvPr/>
          </p:nvGrpSpPr>
          <p:grpSpPr bwMode="auto">
            <a:xfrm>
              <a:off x="6501708" y="2670431"/>
              <a:ext cx="1176773" cy="695627"/>
              <a:chOff x="4983" y="1678"/>
              <a:chExt cx="977" cy="566"/>
            </a:xfrm>
            <a:solidFill>
              <a:srgbClr val="E46C0A"/>
            </a:solidFill>
          </p:grpSpPr>
          <p:sp>
            <p:nvSpPr>
              <p:cNvPr id="143" name="Freeform 57"/>
              <p:cNvSpPr>
                <a:spLocks/>
              </p:cNvSpPr>
              <p:nvPr/>
            </p:nvSpPr>
            <p:spPr bwMode="auto">
              <a:xfrm>
                <a:off x="4983" y="1678"/>
                <a:ext cx="977" cy="566"/>
              </a:xfrm>
              <a:custGeom>
                <a:avLst/>
                <a:gdLst>
                  <a:gd name="T0" fmla="*/ 13 w 977"/>
                  <a:gd name="T1" fmla="*/ 552 h 566"/>
                  <a:gd name="T2" fmla="*/ 30 w 977"/>
                  <a:gd name="T3" fmla="*/ 543 h 566"/>
                  <a:gd name="T4" fmla="*/ 35 w 977"/>
                  <a:gd name="T5" fmla="*/ 530 h 566"/>
                  <a:gd name="T6" fmla="*/ 53 w 977"/>
                  <a:gd name="T7" fmla="*/ 517 h 566"/>
                  <a:gd name="T8" fmla="*/ 70 w 977"/>
                  <a:gd name="T9" fmla="*/ 508 h 566"/>
                  <a:gd name="T10" fmla="*/ 79 w 977"/>
                  <a:gd name="T11" fmla="*/ 490 h 566"/>
                  <a:gd name="T12" fmla="*/ 83 w 977"/>
                  <a:gd name="T13" fmla="*/ 477 h 566"/>
                  <a:gd name="T14" fmla="*/ 119 w 977"/>
                  <a:gd name="T15" fmla="*/ 460 h 566"/>
                  <a:gd name="T16" fmla="*/ 141 w 977"/>
                  <a:gd name="T17" fmla="*/ 433 h 566"/>
                  <a:gd name="T18" fmla="*/ 163 w 977"/>
                  <a:gd name="T19" fmla="*/ 415 h 566"/>
                  <a:gd name="T20" fmla="*/ 172 w 977"/>
                  <a:gd name="T21" fmla="*/ 433 h 566"/>
                  <a:gd name="T22" fmla="*/ 207 w 977"/>
                  <a:gd name="T23" fmla="*/ 433 h 566"/>
                  <a:gd name="T24" fmla="*/ 238 w 977"/>
                  <a:gd name="T25" fmla="*/ 420 h 566"/>
                  <a:gd name="T26" fmla="*/ 274 w 977"/>
                  <a:gd name="T27" fmla="*/ 420 h 566"/>
                  <a:gd name="T28" fmla="*/ 309 w 977"/>
                  <a:gd name="T29" fmla="*/ 389 h 566"/>
                  <a:gd name="T30" fmla="*/ 322 w 977"/>
                  <a:gd name="T31" fmla="*/ 380 h 566"/>
                  <a:gd name="T32" fmla="*/ 371 w 977"/>
                  <a:gd name="T33" fmla="*/ 371 h 566"/>
                  <a:gd name="T34" fmla="*/ 402 w 977"/>
                  <a:gd name="T35" fmla="*/ 345 h 566"/>
                  <a:gd name="T36" fmla="*/ 389 w 977"/>
                  <a:gd name="T37" fmla="*/ 327 h 566"/>
                  <a:gd name="T38" fmla="*/ 411 w 977"/>
                  <a:gd name="T39" fmla="*/ 265 h 566"/>
                  <a:gd name="T40" fmla="*/ 433 w 977"/>
                  <a:gd name="T41" fmla="*/ 217 h 566"/>
                  <a:gd name="T42" fmla="*/ 442 w 977"/>
                  <a:gd name="T43" fmla="*/ 159 h 566"/>
                  <a:gd name="T44" fmla="*/ 464 w 977"/>
                  <a:gd name="T45" fmla="*/ 168 h 566"/>
                  <a:gd name="T46" fmla="*/ 490 w 977"/>
                  <a:gd name="T47" fmla="*/ 199 h 566"/>
                  <a:gd name="T48" fmla="*/ 512 w 977"/>
                  <a:gd name="T49" fmla="*/ 146 h 566"/>
                  <a:gd name="T50" fmla="*/ 530 w 977"/>
                  <a:gd name="T51" fmla="*/ 115 h 566"/>
                  <a:gd name="T52" fmla="*/ 561 w 977"/>
                  <a:gd name="T53" fmla="*/ 93 h 566"/>
                  <a:gd name="T54" fmla="*/ 579 w 977"/>
                  <a:gd name="T55" fmla="*/ 75 h 566"/>
                  <a:gd name="T56" fmla="*/ 614 w 977"/>
                  <a:gd name="T57" fmla="*/ 36 h 566"/>
                  <a:gd name="T58" fmla="*/ 636 w 977"/>
                  <a:gd name="T59" fmla="*/ 0 h 566"/>
                  <a:gd name="T60" fmla="*/ 742 w 977"/>
                  <a:gd name="T61" fmla="*/ 31 h 566"/>
                  <a:gd name="T62" fmla="*/ 764 w 977"/>
                  <a:gd name="T63" fmla="*/ 36 h 566"/>
                  <a:gd name="T64" fmla="*/ 782 w 977"/>
                  <a:gd name="T65" fmla="*/ 53 h 566"/>
                  <a:gd name="T66" fmla="*/ 773 w 977"/>
                  <a:gd name="T67" fmla="*/ 62 h 566"/>
                  <a:gd name="T68" fmla="*/ 800 w 977"/>
                  <a:gd name="T69" fmla="*/ 71 h 566"/>
                  <a:gd name="T70" fmla="*/ 844 w 977"/>
                  <a:gd name="T71" fmla="*/ 84 h 566"/>
                  <a:gd name="T72" fmla="*/ 848 w 977"/>
                  <a:gd name="T73" fmla="*/ 111 h 566"/>
                  <a:gd name="T74" fmla="*/ 813 w 977"/>
                  <a:gd name="T75" fmla="*/ 119 h 566"/>
                  <a:gd name="T76" fmla="*/ 782 w 977"/>
                  <a:gd name="T77" fmla="*/ 164 h 566"/>
                  <a:gd name="T78" fmla="*/ 826 w 977"/>
                  <a:gd name="T79" fmla="*/ 150 h 566"/>
                  <a:gd name="T80" fmla="*/ 857 w 977"/>
                  <a:gd name="T81" fmla="*/ 159 h 566"/>
                  <a:gd name="T82" fmla="*/ 839 w 977"/>
                  <a:gd name="T83" fmla="*/ 181 h 566"/>
                  <a:gd name="T84" fmla="*/ 870 w 977"/>
                  <a:gd name="T85" fmla="*/ 212 h 566"/>
                  <a:gd name="T86" fmla="*/ 893 w 977"/>
                  <a:gd name="T87" fmla="*/ 239 h 566"/>
                  <a:gd name="T88" fmla="*/ 897 w 977"/>
                  <a:gd name="T89" fmla="*/ 270 h 566"/>
                  <a:gd name="T90" fmla="*/ 879 w 977"/>
                  <a:gd name="T91" fmla="*/ 283 h 566"/>
                  <a:gd name="T92" fmla="*/ 826 w 977"/>
                  <a:gd name="T93" fmla="*/ 278 h 566"/>
                  <a:gd name="T94" fmla="*/ 848 w 977"/>
                  <a:gd name="T95" fmla="*/ 296 h 566"/>
                  <a:gd name="T96" fmla="*/ 875 w 977"/>
                  <a:gd name="T97" fmla="*/ 318 h 566"/>
                  <a:gd name="T98" fmla="*/ 915 w 977"/>
                  <a:gd name="T99" fmla="*/ 305 h 566"/>
                  <a:gd name="T100" fmla="*/ 928 w 977"/>
                  <a:gd name="T101" fmla="*/ 314 h 566"/>
                  <a:gd name="T102" fmla="*/ 968 w 977"/>
                  <a:gd name="T103" fmla="*/ 354 h 566"/>
                  <a:gd name="T104" fmla="*/ 977 w 977"/>
                  <a:gd name="T105" fmla="*/ 376 h 566"/>
                  <a:gd name="T106" fmla="*/ 804 w 977"/>
                  <a:gd name="T107" fmla="*/ 415 h 566"/>
                  <a:gd name="T108" fmla="*/ 375 w 977"/>
                  <a:gd name="T109" fmla="*/ 508 h 566"/>
                  <a:gd name="T110" fmla="*/ 8 w 977"/>
                  <a:gd name="T111" fmla="*/ 566 h 566"/>
                  <a:gd name="T112" fmla="*/ 0 w 977"/>
                  <a:gd name="T113"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7" h="566">
                    <a:moveTo>
                      <a:pt x="0" y="566"/>
                    </a:moveTo>
                    <a:lnTo>
                      <a:pt x="13" y="552"/>
                    </a:lnTo>
                    <a:lnTo>
                      <a:pt x="17" y="548"/>
                    </a:lnTo>
                    <a:lnTo>
                      <a:pt x="30" y="543"/>
                    </a:lnTo>
                    <a:lnTo>
                      <a:pt x="35" y="535"/>
                    </a:lnTo>
                    <a:lnTo>
                      <a:pt x="35" y="530"/>
                    </a:lnTo>
                    <a:lnTo>
                      <a:pt x="44" y="526"/>
                    </a:lnTo>
                    <a:lnTo>
                      <a:pt x="53" y="517"/>
                    </a:lnTo>
                    <a:lnTo>
                      <a:pt x="61" y="513"/>
                    </a:lnTo>
                    <a:lnTo>
                      <a:pt x="70" y="508"/>
                    </a:lnTo>
                    <a:lnTo>
                      <a:pt x="75" y="504"/>
                    </a:lnTo>
                    <a:lnTo>
                      <a:pt x="79" y="490"/>
                    </a:lnTo>
                    <a:lnTo>
                      <a:pt x="79" y="482"/>
                    </a:lnTo>
                    <a:lnTo>
                      <a:pt x="83" y="477"/>
                    </a:lnTo>
                    <a:lnTo>
                      <a:pt x="106" y="468"/>
                    </a:lnTo>
                    <a:lnTo>
                      <a:pt x="119" y="460"/>
                    </a:lnTo>
                    <a:lnTo>
                      <a:pt x="132" y="446"/>
                    </a:lnTo>
                    <a:lnTo>
                      <a:pt x="141" y="433"/>
                    </a:lnTo>
                    <a:lnTo>
                      <a:pt x="154" y="424"/>
                    </a:lnTo>
                    <a:lnTo>
                      <a:pt x="163" y="415"/>
                    </a:lnTo>
                    <a:lnTo>
                      <a:pt x="167" y="424"/>
                    </a:lnTo>
                    <a:lnTo>
                      <a:pt x="172" y="433"/>
                    </a:lnTo>
                    <a:lnTo>
                      <a:pt x="190" y="437"/>
                    </a:lnTo>
                    <a:lnTo>
                      <a:pt x="207" y="433"/>
                    </a:lnTo>
                    <a:lnTo>
                      <a:pt x="225" y="420"/>
                    </a:lnTo>
                    <a:lnTo>
                      <a:pt x="238" y="420"/>
                    </a:lnTo>
                    <a:lnTo>
                      <a:pt x="251" y="424"/>
                    </a:lnTo>
                    <a:lnTo>
                      <a:pt x="274" y="420"/>
                    </a:lnTo>
                    <a:lnTo>
                      <a:pt x="300" y="402"/>
                    </a:lnTo>
                    <a:lnTo>
                      <a:pt x="309" y="389"/>
                    </a:lnTo>
                    <a:lnTo>
                      <a:pt x="313" y="376"/>
                    </a:lnTo>
                    <a:lnTo>
                      <a:pt x="322" y="380"/>
                    </a:lnTo>
                    <a:lnTo>
                      <a:pt x="340" y="384"/>
                    </a:lnTo>
                    <a:lnTo>
                      <a:pt x="371" y="371"/>
                    </a:lnTo>
                    <a:lnTo>
                      <a:pt x="380" y="362"/>
                    </a:lnTo>
                    <a:lnTo>
                      <a:pt x="402" y="345"/>
                    </a:lnTo>
                    <a:lnTo>
                      <a:pt x="402" y="336"/>
                    </a:lnTo>
                    <a:lnTo>
                      <a:pt x="389" y="327"/>
                    </a:lnTo>
                    <a:lnTo>
                      <a:pt x="389" y="305"/>
                    </a:lnTo>
                    <a:lnTo>
                      <a:pt x="411" y="265"/>
                    </a:lnTo>
                    <a:lnTo>
                      <a:pt x="428" y="239"/>
                    </a:lnTo>
                    <a:lnTo>
                      <a:pt x="433" y="217"/>
                    </a:lnTo>
                    <a:lnTo>
                      <a:pt x="433" y="190"/>
                    </a:lnTo>
                    <a:lnTo>
                      <a:pt x="442" y="159"/>
                    </a:lnTo>
                    <a:lnTo>
                      <a:pt x="455" y="155"/>
                    </a:lnTo>
                    <a:lnTo>
                      <a:pt x="464" y="168"/>
                    </a:lnTo>
                    <a:lnTo>
                      <a:pt x="473" y="195"/>
                    </a:lnTo>
                    <a:lnTo>
                      <a:pt x="490" y="199"/>
                    </a:lnTo>
                    <a:lnTo>
                      <a:pt x="499" y="186"/>
                    </a:lnTo>
                    <a:lnTo>
                      <a:pt x="512" y="146"/>
                    </a:lnTo>
                    <a:lnTo>
                      <a:pt x="521" y="128"/>
                    </a:lnTo>
                    <a:lnTo>
                      <a:pt x="530" y="115"/>
                    </a:lnTo>
                    <a:lnTo>
                      <a:pt x="543" y="124"/>
                    </a:lnTo>
                    <a:lnTo>
                      <a:pt x="561" y="93"/>
                    </a:lnTo>
                    <a:lnTo>
                      <a:pt x="570" y="80"/>
                    </a:lnTo>
                    <a:lnTo>
                      <a:pt x="579" y="75"/>
                    </a:lnTo>
                    <a:lnTo>
                      <a:pt x="596" y="53"/>
                    </a:lnTo>
                    <a:lnTo>
                      <a:pt x="614" y="36"/>
                    </a:lnTo>
                    <a:lnTo>
                      <a:pt x="623" y="27"/>
                    </a:lnTo>
                    <a:lnTo>
                      <a:pt x="636" y="0"/>
                    </a:lnTo>
                    <a:lnTo>
                      <a:pt x="725" y="58"/>
                    </a:lnTo>
                    <a:lnTo>
                      <a:pt x="742" y="31"/>
                    </a:lnTo>
                    <a:lnTo>
                      <a:pt x="755" y="31"/>
                    </a:lnTo>
                    <a:lnTo>
                      <a:pt x="764" y="36"/>
                    </a:lnTo>
                    <a:lnTo>
                      <a:pt x="778" y="44"/>
                    </a:lnTo>
                    <a:lnTo>
                      <a:pt x="782" y="53"/>
                    </a:lnTo>
                    <a:lnTo>
                      <a:pt x="773" y="58"/>
                    </a:lnTo>
                    <a:lnTo>
                      <a:pt x="773" y="62"/>
                    </a:lnTo>
                    <a:lnTo>
                      <a:pt x="786" y="71"/>
                    </a:lnTo>
                    <a:lnTo>
                      <a:pt x="800" y="71"/>
                    </a:lnTo>
                    <a:lnTo>
                      <a:pt x="826" y="80"/>
                    </a:lnTo>
                    <a:lnTo>
                      <a:pt x="844" y="84"/>
                    </a:lnTo>
                    <a:lnTo>
                      <a:pt x="853" y="102"/>
                    </a:lnTo>
                    <a:lnTo>
                      <a:pt x="848" y="111"/>
                    </a:lnTo>
                    <a:lnTo>
                      <a:pt x="826" y="119"/>
                    </a:lnTo>
                    <a:lnTo>
                      <a:pt x="813" y="119"/>
                    </a:lnTo>
                    <a:lnTo>
                      <a:pt x="795" y="137"/>
                    </a:lnTo>
                    <a:lnTo>
                      <a:pt x="782" y="164"/>
                    </a:lnTo>
                    <a:lnTo>
                      <a:pt x="813" y="164"/>
                    </a:lnTo>
                    <a:lnTo>
                      <a:pt x="826" y="150"/>
                    </a:lnTo>
                    <a:lnTo>
                      <a:pt x="853" y="150"/>
                    </a:lnTo>
                    <a:lnTo>
                      <a:pt x="857" y="159"/>
                    </a:lnTo>
                    <a:lnTo>
                      <a:pt x="853" y="177"/>
                    </a:lnTo>
                    <a:lnTo>
                      <a:pt x="839" y="181"/>
                    </a:lnTo>
                    <a:lnTo>
                      <a:pt x="844" y="199"/>
                    </a:lnTo>
                    <a:lnTo>
                      <a:pt x="870" y="212"/>
                    </a:lnTo>
                    <a:lnTo>
                      <a:pt x="893" y="230"/>
                    </a:lnTo>
                    <a:lnTo>
                      <a:pt x="893" y="239"/>
                    </a:lnTo>
                    <a:lnTo>
                      <a:pt x="897" y="256"/>
                    </a:lnTo>
                    <a:lnTo>
                      <a:pt x="897" y="270"/>
                    </a:lnTo>
                    <a:lnTo>
                      <a:pt x="893" y="278"/>
                    </a:lnTo>
                    <a:lnTo>
                      <a:pt x="879" y="283"/>
                    </a:lnTo>
                    <a:lnTo>
                      <a:pt x="848" y="278"/>
                    </a:lnTo>
                    <a:lnTo>
                      <a:pt x="826" y="278"/>
                    </a:lnTo>
                    <a:lnTo>
                      <a:pt x="822" y="283"/>
                    </a:lnTo>
                    <a:lnTo>
                      <a:pt x="848" y="296"/>
                    </a:lnTo>
                    <a:lnTo>
                      <a:pt x="875" y="309"/>
                    </a:lnTo>
                    <a:lnTo>
                      <a:pt x="875" y="318"/>
                    </a:lnTo>
                    <a:lnTo>
                      <a:pt x="893" y="318"/>
                    </a:lnTo>
                    <a:lnTo>
                      <a:pt x="915" y="305"/>
                    </a:lnTo>
                    <a:lnTo>
                      <a:pt x="923" y="305"/>
                    </a:lnTo>
                    <a:lnTo>
                      <a:pt x="928" y="314"/>
                    </a:lnTo>
                    <a:lnTo>
                      <a:pt x="950" y="340"/>
                    </a:lnTo>
                    <a:lnTo>
                      <a:pt x="968" y="354"/>
                    </a:lnTo>
                    <a:lnTo>
                      <a:pt x="972" y="367"/>
                    </a:lnTo>
                    <a:lnTo>
                      <a:pt x="977" y="376"/>
                    </a:lnTo>
                    <a:lnTo>
                      <a:pt x="800" y="411"/>
                    </a:lnTo>
                    <a:lnTo>
                      <a:pt x="804" y="415"/>
                    </a:lnTo>
                    <a:lnTo>
                      <a:pt x="552" y="473"/>
                    </a:lnTo>
                    <a:lnTo>
                      <a:pt x="375" y="508"/>
                    </a:lnTo>
                    <a:lnTo>
                      <a:pt x="229" y="535"/>
                    </a:lnTo>
                    <a:lnTo>
                      <a:pt x="8" y="566"/>
                    </a:lnTo>
                    <a:lnTo>
                      <a:pt x="0" y="566"/>
                    </a:lnTo>
                    <a:lnTo>
                      <a:pt x="0" y="566"/>
                    </a:lnTo>
                    <a:lnTo>
                      <a:pt x="0" y="566"/>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4" name="Freeform 58"/>
              <p:cNvSpPr>
                <a:spLocks/>
              </p:cNvSpPr>
              <p:nvPr/>
            </p:nvSpPr>
            <p:spPr bwMode="auto">
              <a:xfrm>
                <a:off x="5893" y="1820"/>
                <a:ext cx="40" cy="106"/>
              </a:xfrm>
              <a:custGeom>
                <a:avLst/>
                <a:gdLst>
                  <a:gd name="T0" fmla="*/ 0 w 40"/>
                  <a:gd name="T1" fmla="*/ 8 h 106"/>
                  <a:gd name="T2" fmla="*/ 0 w 40"/>
                  <a:gd name="T3" fmla="*/ 39 h 106"/>
                  <a:gd name="T4" fmla="*/ 9 w 40"/>
                  <a:gd name="T5" fmla="*/ 83 h 106"/>
                  <a:gd name="T6" fmla="*/ 18 w 40"/>
                  <a:gd name="T7" fmla="*/ 97 h 106"/>
                  <a:gd name="T8" fmla="*/ 18 w 40"/>
                  <a:gd name="T9" fmla="*/ 106 h 106"/>
                  <a:gd name="T10" fmla="*/ 27 w 40"/>
                  <a:gd name="T11" fmla="*/ 101 h 106"/>
                  <a:gd name="T12" fmla="*/ 27 w 40"/>
                  <a:gd name="T13" fmla="*/ 97 h 106"/>
                  <a:gd name="T14" fmla="*/ 36 w 40"/>
                  <a:gd name="T15" fmla="*/ 83 h 106"/>
                  <a:gd name="T16" fmla="*/ 40 w 40"/>
                  <a:gd name="T17" fmla="*/ 79 h 106"/>
                  <a:gd name="T18" fmla="*/ 40 w 40"/>
                  <a:gd name="T19" fmla="*/ 61 h 106"/>
                  <a:gd name="T20" fmla="*/ 40 w 40"/>
                  <a:gd name="T21" fmla="*/ 35 h 106"/>
                  <a:gd name="T22" fmla="*/ 40 w 40"/>
                  <a:gd name="T23" fmla="*/ 4 h 106"/>
                  <a:gd name="T24" fmla="*/ 40 w 40"/>
                  <a:gd name="T25" fmla="*/ 0 h 106"/>
                  <a:gd name="T26" fmla="*/ 0 w 40"/>
                  <a:gd name="T27" fmla="*/ 8 h 106"/>
                  <a:gd name="T28" fmla="*/ 0 w 40"/>
                  <a:gd name="T29" fmla="*/ 8 h 106"/>
                  <a:gd name="T30" fmla="*/ 0 w 40"/>
                  <a:gd name="T31"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06">
                    <a:moveTo>
                      <a:pt x="0" y="8"/>
                    </a:moveTo>
                    <a:lnTo>
                      <a:pt x="0" y="39"/>
                    </a:lnTo>
                    <a:lnTo>
                      <a:pt x="9" y="83"/>
                    </a:lnTo>
                    <a:lnTo>
                      <a:pt x="18" y="97"/>
                    </a:lnTo>
                    <a:lnTo>
                      <a:pt x="18" y="106"/>
                    </a:lnTo>
                    <a:lnTo>
                      <a:pt x="27" y="101"/>
                    </a:lnTo>
                    <a:lnTo>
                      <a:pt x="27" y="97"/>
                    </a:lnTo>
                    <a:lnTo>
                      <a:pt x="36" y="83"/>
                    </a:lnTo>
                    <a:lnTo>
                      <a:pt x="40" y="79"/>
                    </a:lnTo>
                    <a:lnTo>
                      <a:pt x="40" y="61"/>
                    </a:lnTo>
                    <a:lnTo>
                      <a:pt x="40" y="35"/>
                    </a:lnTo>
                    <a:lnTo>
                      <a:pt x="40" y="4"/>
                    </a:lnTo>
                    <a:lnTo>
                      <a:pt x="40" y="0"/>
                    </a:lnTo>
                    <a:lnTo>
                      <a:pt x="0" y="8"/>
                    </a:lnTo>
                    <a:lnTo>
                      <a:pt x="0" y="8"/>
                    </a:lnTo>
                    <a:lnTo>
                      <a:pt x="0" y="8"/>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0" name="Freeform 59"/>
            <p:cNvSpPr>
              <a:spLocks/>
            </p:cNvSpPr>
            <p:nvPr/>
          </p:nvSpPr>
          <p:spPr bwMode="auto">
            <a:xfrm>
              <a:off x="6572980" y="2458508"/>
              <a:ext cx="696877" cy="744159"/>
            </a:xfrm>
            <a:custGeom>
              <a:avLst/>
              <a:gdLst>
                <a:gd name="T0" fmla="*/ 358 w 579"/>
                <a:gd name="T1" fmla="*/ 132 h 605"/>
                <a:gd name="T2" fmla="*/ 380 w 579"/>
                <a:gd name="T3" fmla="*/ 216 h 605"/>
                <a:gd name="T4" fmla="*/ 402 w 579"/>
                <a:gd name="T5" fmla="*/ 181 h 605"/>
                <a:gd name="T6" fmla="*/ 407 w 579"/>
                <a:gd name="T7" fmla="*/ 176 h 605"/>
                <a:gd name="T8" fmla="*/ 416 w 579"/>
                <a:gd name="T9" fmla="*/ 154 h 605"/>
                <a:gd name="T10" fmla="*/ 429 w 579"/>
                <a:gd name="T11" fmla="*/ 159 h 605"/>
                <a:gd name="T12" fmla="*/ 438 w 579"/>
                <a:gd name="T13" fmla="*/ 150 h 605"/>
                <a:gd name="T14" fmla="*/ 446 w 579"/>
                <a:gd name="T15" fmla="*/ 141 h 605"/>
                <a:gd name="T16" fmla="*/ 451 w 579"/>
                <a:gd name="T17" fmla="*/ 132 h 605"/>
                <a:gd name="T18" fmla="*/ 460 w 579"/>
                <a:gd name="T19" fmla="*/ 119 h 605"/>
                <a:gd name="T20" fmla="*/ 477 w 579"/>
                <a:gd name="T21" fmla="*/ 115 h 605"/>
                <a:gd name="T22" fmla="*/ 495 w 579"/>
                <a:gd name="T23" fmla="*/ 123 h 605"/>
                <a:gd name="T24" fmla="*/ 513 w 579"/>
                <a:gd name="T25" fmla="*/ 128 h 605"/>
                <a:gd name="T26" fmla="*/ 522 w 579"/>
                <a:gd name="T27" fmla="*/ 137 h 605"/>
                <a:gd name="T28" fmla="*/ 535 w 579"/>
                <a:gd name="T29" fmla="*/ 150 h 605"/>
                <a:gd name="T30" fmla="*/ 570 w 579"/>
                <a:gd name="T31" fmla="*/ 163 h 605"/>
                <a:gd name="T32" fmla="*/ 570 w 579"/>
                <a:gd name="T33" fmla="*/ 190 h 605"/>
                <a:gd name="T34" fmla="*/ 530 w 579"/>
                <a:gd name="T35" fmla="*/ 234 h 605"/>
                <a:gd name="T36" fmla="*/ 504 w 579"/>
                <a:gd name="T37" fmla="*/ 252 h 605"/>
                <a:gd name="T38" fmla="*/ 482 w 579"/>
                <a:gd name="T39" fmla="*/ 282 h 605"/>
                <a:gd name="T40" fmla="*/ 464 w 579"/>
                <a:gd name="T41" fmla="*/ 291 h 605"/>
                <a:gd name="T42" fmla="*/ 438 w 579"/>
                <a:gd name="T43" fmla="*/ 353 h 605"/>
                <a:gd name="T44" fmla="*/ 420 w 579"/>
                <a:gd name="T45" fmla="*/ 362 h 605"/>
                <a:gd name="T46" fmla="*/ 398 w 579"/>
                <a:gd name="T47" fmla="*/ 327 h 605"/>
                <a:gd name="T48" fmla="*/ 385 w 579"/>
                <a:gd name="T49" fmla="*/ 335 h 605"/>
                <a:gd name="T50" fmla="*/ 371 w 579"/>
                <a:gd name="T51" fmla="*/ 406 h 605"/>
                <a:gd name="T52" fmla="*/ 336 w 579"/>
                <a:gd name="T53" fmla="*/ 459 h 605"/>
                <a:gd name="T54" fmla="*/ 336 w 579"/>
                <a:gd name="T55" fmla="*/ 490 h 605"/>
                <a:gd name="T56" fmla="*/ 345 w 579"/>
                <a:gd name="T57" fmla="*/ 508 h 605"/>
                <a:gd name="T58" fmla="*/ 283 w 579"/>
                <a:gd name="T59" fmla="*/ 547 h 605"/>
                <a:gd name="T60" fmla="*/ 256 w 579"/>
                <a:gd name="T61" fmla="*/ 543 h 605"/>
                <a:gd name="T62" fmla="*/ 239 w 579"/>
                <a:gd name="T63" fmla="*/ 570 h 605"/>
                <a:gd name="T64" fmla="*/ 181 w 579"/>
                <a:gd name="T65" fmla="*/ 587 h 605"/>
                <a:gd name="T66" fmla="*/ 159 w 579"/>
                <a:gd name="T67" fmla="*/ 592 h 605"/>
                <a:gd name="T68" fmla="*/ 124 w 579"/>
                <a:gd name="T69" fmla="*/ 605 h 605"/>
                <a:gd name="T70" fmla="*/ 102 w 579"/>
                <a:gd name="T71" fmla="*/ 578 h 605"/>
                <a:gd name="T72" fmla="*/ 84 w 579"/>
                <a:gd name="T73" fmla="*/ 539 h 605"/>
                <a:gd name="T74" fmla="*/ 62 w 579"/>
                <a:gd name="T75" fmla="*/ 486 h 605"/>
                <a:gd name="T76" fmla="*/ 53 w 579"/>
                <a:gd name="T77" fmla="*/ 459 h 605"/>
                <a:gd name="T78" fmla="*/ 22 w 579"/>
                <a:gd name="T79" fmla="*/ 437 h 605"/>
                <a:gd name="T80" fmla="*/ 13 w 579"/>
                <a:gd name="T81" fmla="*/ 419 h 605"/>
                <a:gd name="T82" fmla="*/ 13 w 579"/>
                <a:gd name="T83" fmla="*/ 406 h 605"/>
                <a:gd name="T84" fmla="*/ 26 w 579"/>
                <a:gd name="T85" fmla="*/ 393 h 605"/>
                <a:gd name="T86" fmla="*/ 40 w 579"/>
                <a:gd name="T87" fmla="*/ 375 h 605"/>
                <a:gd name="T88" fmla="*/ 35 w 579"/>
                <a:gd name="T89" fmla="*/ 366 h 605"/>
                <a:gd name="T90" fmla="*/ 44 w 579"/>
                <a:gd name="T91" fmla="*/ 344 h 605"/>
                <a:gd name="T92" fmla="*/ 57 w 579"/>
                <a:gd name="T93" fmla="*/ 358 h 605"/>
                <a:gd name="T94" fmla="*/ 62 w 579"/>
                <a:gd name="T95" fmla="*/ 358 h 605"/>
                <a:gd name="T96" fmla="*/ 75 w 579"/>
                <a:gd name="T97" fmla="*/ 358 h 605"/>
                <a:gd name="T98" fmla="*/ 62 w 579"/>
                <a:gd name="T99" fmla="*/ 340 h 605"/>
                <a:gd name="T100" fmla="*/ 66 w 579"/>
                <a:gd name="T101" fmla="*/ 322 h 605"/>
                <a:gd name="T102" fmla="*/ 84 w 579"/>
                <a:gd name="T103" fmla="*/ 318 h 605"/>
                <a:gd name="T104" fmla="*/ 80 w 579"/>
                <a:gd name="T105" fmla="*/ 296 h 605"/>
                <a:gd name="T106" fmla="*/ 110 w 579"/>
                <a:gd name="T107" fmla="*/ 252 h 605"/>
                <a:gd name="T108" fmla="*/ 137 w 579"/>
                <a:gd name="T109" fmla="*/ 247 h 605"/>
                <a:gd name="T110" fmla="*/ 146 w 579"/>
                <a:gd name="T111" fmla="*/ 225 h 605"/>
                <a:gd name="T112" fmla="*/ 150 w 579"/>
                <a:gd name="T113" fmla="*/ 203 h 605"/>
                <a:gd name="T114" fmla="*/ 190 w 579"/>
                <a:gd name="T115" fmla="*/ 93 h 605"/>
                <a:gd name="T116" fmla="*/ 194 w 579"/>
                <a:gd name="T117" fmla="*/ 62 h 605"/>
                <a:gd name="T118" fmla="*/ 194 w 579"/>
                <a:gd name="T119" fmla="*/ 44 h 605"/>
                <a:gd name="T120" fmla="*/ 186 w 579"/>
                <a:gd name="T121" fmla="*/ 35 h 605"/>
                <a:gd name="T122" fmla="*/ 186 w 579"/>
                <a:gd name="T123" fmla="*/ 13 h 605"/>
                <a:gd name="T124" fmla="*/ 208 w 579"/>
                <a:gd name="T1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9" h="605">
                  <a:moveTo>
                    <a:pt x="208" y="0"/>
                  </a:moveTo>
                  <a:lnTo>
                    <a:pt x="234" y="159"/>
                  </a:lnTo>
                  <a:lnTo>
                    <a:pt x="358" y="132"/>
                  </a:lnTo>
                  <a:lnTo>
                    <a:pt x="362" y="234"/>
                  </a:lnTo>
                  <a:lnTo>
                    <a:pt x="371" y="225"/>
                  </a:lnTo>
                  <a:lnTo>
                    <a:pt x="380" y="216"/>
                  </a:lnTo>
                  <a:lnTo>
                    <a:pt x="389" y="203"/>
                  </a:lnTo>
                  <a:lnTo>
                    <a:pt x="393" y="194"/>
                  </a:lnTo>
                  <a:lnTo>
                    <a:pt x="402" y="181"/>
                  </a:lnTo>
                  <a:lnTo>
                    <a:pt x="402" y="181"/>
                  </a:lnTo>
                  <a:lnTo>
                    <a:pt x="407" y="176"/>
                  </a:lnTo>
                  <a:lnTo>
                    <a:pt x="407" y="176"/>
                  </a:lnTo>
                  <a:lnTo>
                    <a:pt x="411" y="163"/>
                  </a:lnTo>
                  <a:lnTo>
                    <a:pt x="416" y="159"/>
                  </a:lnTo>
                  <a:lnTo>
                    <a:pt x="416" y="154"/>
                  </a:lnTo>
                  <a:lnTo>
                    <a:pt x="416" y="154"/>
                  </a:lnTo>
                  <a:lnTo>
                    <a:pt x="424" y="159"/>
                  </a:lnTo>
                  <a:lnTo>
                    <a:pt x="429" y="159"/>
                  </a:lnTo>
                  <a:lnTo>
                    <a:pt x="433" y="159"/>
                  </a:lnTo>
                  <a:lnTo>
                    <a:pt x="433" y="154"/>
                  </a:lnTo>
                  <a:lnTo>
                    <a:pt x="438" y="150"/>
                  </a:lnTo>
                  <a:lnTo>
                    <a:pt x="442" y="146"/>
                  </a:lnTo>
                  <a:lnTo>
                    <a:pt x="442" y="146"/>
                  </a:lnTo>
                  <a:lnTo>
                    <a:pt x="446" y="141"/>
                  </a:lnTo>
                  <a:lnTo>
                    <a:pt x="446" y="137"/>
                  </a:lnTo>
                  <a:lnTo>
                    <a:pt x="446" y="132"/>
                  </a:lnTo>
                  <a:lnTo>
                    <a:pt x="451" y="132"/>
                  </a:lnTo>
                  <a:lnTo>
                    <a:pt x="455" y="132"/>
                  </a:lnTo>
                  <a:lnTo>
                    <a:pt x="460" y="123"/>
                  </a:lnTo>
                  <a:lnTo>
                    <a:pt x="460" y="119"/>
                  </a:lnTo>
                  <a:lnTo>
                    <a:pt x="464" y="115"/>
                  </a:lnTo>
                  <a:lnTo>
                    <a:pt x="473" y="115"/>
                  </a:lnTo>
                  <a:lnTo>
                    <a:pt x="477" y="115"/>
                  </a:lnTo>
                  <a:lnTo>
                    <a:pt x="486" y="119"/>
                  </a:lnTo>
                  <a:lnTo>
                    <a:pt x="491" y="123"/>
                  </a:lnTo>
                  <a:lnTo>
                    <a:pt x="495" y="123"/>
                  </a:lnTo>
                  <a:lnTo>
                    <a:pt x="504" y="123"/>
                  </a:lnTo>
                  <a:lnTo>
                    <a:pt x="508" y="128"/>
                  </a:lnTo>
                  <a:lnTo>
                    <a:pt x="513" y="128"/>
                  </a:lnTo>
                  <a:lnTo>
                    <a:pt x="517" y="132"/>
                  </a:lnTo>
                  <a:lnTo>
                    <a:pt x="517" y="137"/>
                  </a:lnTo>
                  <a:lnTo>
                    <a:pt x="522" y="137"/>
                  </a:lnTo>
                  <a:lnTo>
                    <a:pt x="526" y="137"/>
                  </a:lnTo>
                  <a:lnTo>
                    <a:pt x="530" y="141"/>
                  </a:lnTo>
                  <a:lnTo>
                    <a:pt x="535" y="150"/>
                  </a:lnTo>
                  <a:lnTo>
                    <a:pt x="539" y="150"/>
                  </a:lnTo>
                  <a:lnTo>
                    <a:pt x="557" y="154"/>
                  </a:lnTo>
                  <a:lnTo>
                    <a:pt x="570" y="163"/>
                  </a:lnTo>
                  <a:lnTo>
                    <a:pt x="579" y="163"/>
                  </a:lnTo>
                  <a:lnTo>
                    <a:pt x="579" y="168"/>
                  </a:lnTo>
                  <a:lnTo>
                    <a:pt x="570" y="190"/>
                  </a:lnTo>
                  <a:lnTo>
                    <a:pt x="561" y="194"/>
                  </a:lnTo>
                  <a:lnTo>
                    <a:pt x="544" y="207"/>
                  </a:lnTo>
                  <a:lnTo>
                    <a:pt x="530" y="234"/>
                  </a:lnTo>
                  <a:lnTo>
                    <a:pt x="522" y="238"/>
                  </a:lnTo>
                  <a:lnTo>
                    <a:pt x="508" y="247"/>
                  </a:lnTo>
                  <a:lnTo>
                    <a:pt x="504" y="252"/>
                  </a:lnTo>
                  <a:lnTo>
                    <a:pt x="491" y="282"/>
                  </a:lnTo>
                  <a:lnTo>
                    <a:pt x="486" y="287"/>
                  </a:lnTo>
                  <a:lnTo>
                    <a:pt x="482" y="282"/>
                  </a:lnTo>
                  <a:lnTo>
                    <a:pt x="473" y="282"/>
                  </a:lnTo>
                  <a:lnTo>
                    <a:pt x="469" y="282"/>
                  </a:lnTo>
                  <a:lnTo>
                    <a:pt x="464" y="291"/>
                  </a:lnTo>
                  <a:lnTo>
                    <a:pt x="464" y="296"/>
                  </a:lnTo>
                  <a:lnTo>
                    <a:pt x="451" y="331"/>
                  </a:lnTo>
                  <a:lnTo>
                    <a:pt x="438" y="353"/>
                  </a:lnTo>
                  <a:lnTo>
                    <a:pt x="433" y="362"/>
                  </a:lnTo>
                  <a:lnTo>
                    <a:pt x="429" y="362"/>
                  </a:lnTo>
                  <a:lnTo>
                    <a:pt x="420" y="362"/>
                  </a:lnTo>
                  <a:lnTo>
                    <a:pt x="416" y="358"/>
                  </a:lnTo>
                  <a:lnTo>
                    <a:pt x="402" y="335"/>
                  </a:lnTo>
                  <a:lnTo>
                    <a:pt x="398" y="327"/>
                  </a:lnTo>
                  <a:lnTo>
                    <a:pt x="393" y="322"/>
                  </a:lnTo>
                  <a:lnTo>
                    <a:pt x="385" y="322"/>
                  </a:lnTo>
                  <a:lnTo>
                    <a:pt x="385" y="335"/>
                  </a:lnTo>
                  <a:lnTo>
                    <a:pt x="376" y="353"/>
                  </a:lnTo>
                  <a:lnTo>
                    <a:pt x="376" y="384"/>
                  </a:lnTo>
                  <a:lnTo>
                    <a:pt x="371" y="406"/>
                  </a:lnTo>
                  <a:lnTo>
                    <a:pt x="358" y="419"/>
                  </a:lnTo>
                  <a:lnTo>
                    <a:pt x="345" y="446"/>
                  </a:lnTo>
                  <a:lnTo>
                    <a:pt x="336" y="459"/>
                  </a:lnTo>
                  <a:lnTo>
                    <a:pt x="336" y="472"/>
                  </a:lnTo>
                  <a:lnTo>
                    <a:pt x="336" y="481"/>
                  </a:lnTo>
                  <a:lnTo>
                    <a:pt x="336" y="490"/>
                  </a:lnTo>
                  <a:lnTo>
                    <a:pt x="340" y="490"/>
                  </a:lnTo>
                  <a:lnTo>
                    <a:pt x="349" y="499"/>
                  </a:lnTo>
                  <a:lnTo>
                    <a:pt x="345" y="508"/>
                  </a:lnTo>
                  <a:lnTo>
                    <a:pt x="318" y="530"/>
                  </a:lnTo>
                  <a:lnTo>
                    <a:pt x="301" y="543"/>
                  </a:lnTo>
                  <a:lnTo>
                    <a:pt x="283" y="547"/>
                  </a:lnTo>
                  <a:lnTo>
                    <a:pt x="270" y="547"/>
                  </a:lnTo>
                  <a:lnTo>
                    <a:pt x="261" y="543"/>
                  </a:lnTo>
                  <a:lnTo>
                    <a:pt x="256" y="543"/>
                  </a:lnTo>
                  <a:lnTo>
                    <a:pt x="252" y="547"/>
                  </a:lnTo>
                  <a:lnTo>
                    <a:pt x="248" y="561"/>
                  </a:lnTo>
                  <a:lnTo>
                    <a:pt x="239" y="570"/>
                  </a:lnTo>
                  <a:lnTo>
                    <a:pt x="217" y="583"/>
                  </a:lnTo>
                  <a:lnTo>
                    <a:pt x="199" y="592"/>
                  </a:lnTo>
                  <a:lnTo>
                    <a:pt x="181" y="587"/>
                  </a:lnTo>
                  <a:lnTo>
                    <a:pt x="168" y="583"/>
                  </a:lnTo>
                  <a:lnTo>
                    <a:pt x="168" y="583"/>
                  </a:lnTo>
                  <a:lnTo>
                    <a:pt x="159" y="592"/>
                  </a:lnTo>
                  <a:lnTo>
                    <a:pt x="146" y="596"/>
                  </a:lnTo>
                  <a:lnTo>
                    <a:pt x="133" y="605"/>
                  </a:lnTo>
                  <a:lnTo>
                    <a:pt x="124" y="605"/>
                  </a:lnTo>
                  <a:lnTo>
                    <a:pt x="115" y="596"/>
                  </a:lnTo>
                  <a:lnTo>
                    <a:pt x="106" y="583"/>
                  </a:lnTo>
                  <a:lnTo>
                    <a:pt x="102" y="578"/>
                  </a:lnTo>
                  <a:lnTo>
                    <a:pt x="97" y="578"/>
                  </a:lnTo>
                  <a:lnTo>
                    <a:pt x="88" y="556"/>
                  </a:lnTo>
                  <a:lnTo>
                    <a:pt x="84" y="539"/>
                  </a:lnTo>
                  <a:lnTo>
                    <a:pt x="80" y="521"/>
                  </a:lnTo>
                  <a:lnTo>
                    <a:pt x="62" y="490"/>
                  </a:lnTo>
                  <a:lnTo>
                    <a:pt x="62" y="486"/>
                  </a:lnTo>
                  <a:lnTo>
                    <a:pt x="57" y="477"/>
                  </a:lnTo>
                  <a:lnTo>
                    <a:pt x="53" y="468"/>
                  </a:lnTo>
                  <a:lnTo>
                    <a:pt x="53" y="459"/>
                  </a:lnTo>
                  <a:lnTo>
                    <a:pt x="44" y="450"/>
                  </a:lnTo>
                  <a:lnTo>
                    <a:pt x="31" y="446"/>
                  </a:lnTo>
                  <a:lnTo>
                    <a:pt x="22" y="437"/>
                  </a:lnTo>
                  <a:lnTo>
                    <a:pt x="22" y="433"/>
                  </a:lnTo>
                  <a:lnTo>
                    <a:pt x="22" y="428"/>
                  </a:lnTo>
                  <a:lnTo>
                    <a:pt x="13" y="419"/>
                  </a:lnTo>
                  <a:lnTo>
                    <a:pt x="9" y="419"/>
                  </a:lnTo>
                  <a:lnTo>
                    <a:pt x="0" y="411"/>
                  </a:lnTo>
                  <a:lnTo>
                    <a:pt x="13" y="406"/>
                  </a:lnTo>
                  <a:lnTo>
                    <a:pt x="18" y="402"/>
                  </a:lnTo>
                  <a:lnTo>
                    <a:pt x="22" y="397"/>
                  </a:lnTo>
                  <a:lnTo>
                    <a:pt x="26" y="393"/>
                  </a:lnTo>
                  <a:lnTo>
                    <a:pt x="31" y="384"/>
                  </a:lnTo>
                  <a:lnTo>
                    <a:pt x="35" y="380"/>
                  </a:lnTo>
                  <a:lnTo>
                    <a:pt x="40" y="375"/>
                  </a:lnTo>
                  <a:lnTo>
                    <a:pt x="40" y="371"/>
                  </a:lnTo>
                  <a:lnTo>
                    <a:pt x="40" y="371"/>
                  </a:lnTo>
                  <a:lnTo>
                    <a:pt x="35" y="366"/>
                  </a:lnTo>
                  <a:lnTo>
                    <a:pt x="35" y="358"/>
                  </a:lnTo>
                  <a:lnTo>
                    <a:pt x="40" y="349"/>
                  </a:lnTo>
                  <a:lnTo>
                    <a:pt x="44" y="344"/>
                  </a:lnTo>
                  <a:lnTo>
                    <a:pt x="49" y="344"/>
                  </a:lnTo>
                  <a:lnTo>
                    <a:pt x="57" y="353"/>
                  </a:lnTo>
                  <a:lnTo>
                    <a:pt x="57" y="358"/>
                  </a:lnTo>
                  <a:lnTo>
                    <a:pt x="57" y="366"/>
                  </a:lnTo>
                  <a:lnTo>
                    <a:pt x="62" y="366"/>
                  </a:lnTo>
                  <a:lnTo>
                    <a:pt x="62" y="358"/>
                  </a:lnTo>
                  <a:lnTo>
                    <a:pt x="62" y="358"/>
                  </a:lnTo>
                  <a:lnTo>
                    <a:pt x="66" y="358"/>
                  </a:lnTo>
                  <a:lnTo>
                    <a:pt x="75" y="358"/>
                  </a:lnTo>
                  <a:lnTo>
                    <a:pt x="75" y="358"/>
                  </a:lnTo>
                  <a:lnTo>
                    <a:pt x="71" y="349"/>
                  </a:lnTo>
                  <a:lnTo>
                    <a:pt x="62" y="340"/>
                  </a:lnTo>
                  <a:lnTo>
                    <a:pt x="62" y="331"/>
                  </a:lnTo>
                  <a:lnTo>
                    <a:pt x="62" y="327"/>
                  </a:lnTo>
                  <a:lnTo>
                    <a:pt x="66" y="322"/>
                  </a:lnTo>
                  <a:lnTo>
                    <a:pt x="75" y="318"/>
                  </a:lnTo>
                  <a:lnTo>
                    <a:pt x="80" y="318"/>
                  </a:lnTo>
                  <a:lnTo>
                    <a:pt x="84" y="318"/>
                  </a:lnTo>
                  <a:lnTo>
                    <a:pt x="84" y="313"/>
                  </a:lnTo>
                  <a:lnTo>
                    <a:pt x="80" y="300"/>
                  </a:lnTo>
                  <a:lnTo>
                    <a:pt x="80" y="296"/>
                  </a:lnTo>
                  <a:lnTo>
                    <a:pt x="84" y="282"/>
                  </a:lnTo>
                  <a:lnTo>
                    <a:pt x="102" y="260"/>
                  </a:lnTo>
                  <a:lnTo>
                    <a:pt x="110" y="252"/>
                  </a:lnTo>
                  <a:lnTo>
                    <a:pt x="119" y="247"/>
                  </a:lnTo>
                  <a:lnTo>
                    <a:pt x="128" y="247"/>
                  </a:lnTo>
                  <a:lnTo>
                    <a:pt x="137" y="247"/>
                  </a:lnTo>
                  <a:lnTo>
                    <a:pt x="141" y="243"/>
                  </a:lnTo>
                  <a:lnTo>
                    <a:pt x="146" y="238"/>
                  </a:lnTo>
                  <a:lnTo>
                    <a:pt x="146" y="225"/>
                  </a:lnTo>
                  <a:lnTo>
                    <a:pt x="141" y="212"/>
                  </a:lnTo>
                  <a:lnTo>
                    <a:pt x="146" y="203"/>
                  </a:lnTo>
                  <a:lnTo>
                    <a:pt x="150" y="203"/>
                  </a:lnTo>
                  <a:lnTo>
                    <a:pt x="155" y="199"/>
                  </a:lnTo>
                  <a:lnTo>
                    <a:pt x="181" y="128"/>
                  </a:lnTo>
                  <a:lnTo>
                    <a:pt x="190" y="93"/>
                  </a:lnTo>
                  <a:lnTo>
                    <a:pt x="194" y="84"/>
                  </a:lnTo>
                  <a:lnTo>
                    <a:pt x="190" y="70"/>
                  </a:lnTo>
                  <a:lnTo>
                    <a:pt x="194" y="62"/>
                  </a:lnTo>
                  <a:lnTo>
                    <a:pt x="199" y="57"/>
                  </a:lnTo>
                  <a:lnTo>
                    <a:pt x="199" y="48"/>
                  </a:lnTo>
                  <a:lnTo>
                    <a:pt x="194" y="44"/>
                  </a:lnTo>
                  <a:lnTo>
                    <a:pt x="190" y="35"/>
                  </a:lnTo>
                  <a:lnTo>
                    <a:pt x="186" y="35"/>
                  </a:lnTo>
                  <a:lnTo>
                    <a:pt x="186" y="35"/>
                  </a:lnTo>
                  <a:lnTo>
                    <a:pt x="186" y="26"/>
                  </a:lnTo>
                  <a:lnTo>
                    <a:pt x="186" y="22"/>
                  </a:lnTo>
                  <a:lnTo>
                    <a:pt x="186" y="13"/>
                  </a:lnTo>
                  <a:lnTo>
                    <a:pt x="199" y="9"/>
                  </a:lnTo>
                  <a:lnTo>
                    <a:pt x="203" y="0"/>
                  </a:lnTo>
                  <a:lnTo>
                    <a:pt x="208" y="0"/>
                  </a:lnTo>
                  <a:lnTo>
                    <a:pt x="208" y="0"/>
                  </a:lnTo>
                  <a:lnTo>
                    <a:pt x="208" y="0"/>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0"/>
            <p:cNvSpPr>
              <a:spLocks/>
            </p:cNvSpPr>
            <p:nvPr/>
          </p:nvSpPr>
          <p:spPr bwMode="auto">
            <a:xfrm>
              <a:off x="2700560" y="2981037"/>
              <a:ext cx="345271" cy="336489"/>
            </a:xfrm>
            <a:custGeom>
              <a:avLst/>
              <a:gdLst>
                <a:gd name="T0" fmla="*/ 234 w 287"/>
                <a:gd name="T1" fmla="*/ 269 h 274"/>
                <a:gd name="T2" fmla="*/ 141 w 287"/>
                <a:gd name="T3" fmla="*/ 207 h 274"/>
                <a:gd name="T4" fmla="*/ 53 w 287"/>
                <a:gd name="T5" fmla="*/ 274 h 274"/>
                <a:gd name="T6" fmla="*/ 88 w 287"/>
                <a:gd name="T7" fmla="*/ 168 h 274"/>
                <a:gd name="T8" fmla="*/ 0 w 287"/>
                <a:gd name="T9" fmla="*/ 106 h 274"/>
                <a:gd name="T10" fmla="*/ 110 w 287"/>
                <a:gd name="T11" fmla="*/ 106 h 274"/>
                <a:gd name="T12" fmla="*/ 141 w 287"/>
                <a:gd name="T13" fmla="*/ 0 h 274"/>
                <a:gd name="T14" fmla="*/ 176 w 287"/>
                <a:gd name="T15" fmla="*/ 101 h 274"/>
                <a:gd name="T16" fmla="*/ 287 w 287"/>
                <a:gd name="T17" fmla="*/ 101 h 274"/>
                <a:gd name="T18" fmla="*/ 199 w 287"/>
                <a:gd name="T19" fmla="*/ 168 h 274"/>
                <a:gd name="T20" fmla="*/ 234 w 287"/>
                <a:gd name="T21" fmla="*/ 26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 h="274">
                  <a:moveTo>
                    <a:pt x="234" y="269"/>
                  </a:moveTo>
                  <a:lnTo>
                    <a:pt x="141" y="207"/>
                  </a:lnTo>
                  <a:lnTo>
                    <a:pt x="53" y="274"/>
                  </a:lnTo>
                  <a:lnTo>
                    <a:pt x="88" y="168"/>
                  </a:lnTo>
                  <a:lnTo>
                    <a:pt x="0" y="106"/>
                  </a:lnTo>
                  <a:lnTo>
                    <a:pt x="110" y="106"/>
                  </a:lnTo>
                  <a:lnTo>
                    <a:pt x="141" y="0"/>
                  </a:lnTo>
                  <a:lnTo>
                    <a:pt x="176" y="101"/>
                  </a:lnTo>
                  <a:lnTo>
                    <a:pt x="287" y="101"/>
                  </a:lnTo>
                  <a:lnTo>
                    <a:pt x="199" y="168"/>
                  </a:lnTo>
                  <a:lnTo>
                    <a:pt x="234" y="269"/>
                  </a:lnTo>
                  <a:close/>
                </a:path>
              </a:pathLst>
            </a:custGeom>
            <a:solidFill>
              <a:srgbClr val="0000CC"/>
            </a:solidFill>
            <a:ln w="5715" cap="flat">
              <a:solidFill>
                <a:srgbClr val="FFFFFF"/>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Freeform 61"/>
            <p:cNvSpPr>
              <a:spLocks/>
            </p:cNvSpPr>
            <p:nvPr/>
          </p:nvSpPr>
          <p:spPr bwMode="auto">
            <a:xfrm>
              <a:off x="7339543" y="2822497"/>
              <a:ext cx="872680" cy="299282"/>
            </a:xfrm>
            <a:custGeom>
              <a:avLst/>
              <a:gdLst>
                <a:gd name="T0" fmla="*/ 0 w 725"/>
                <a:gd name="T1" fmla="*/ 0 h 243"/>
                <a:gd name="T2" fmla="*/ 725 w 725"/>
                <a:gd name="T3" fmla="*/ 243 h 243"/>
                <a:gd name="T4" fmla="*/ 0 w 725"/>
                <a:gd name="T5" fmla="*/ 0 h 243"/>
              </a:gdLst>
              <a:ahLst/>
              <a:cxnLst>
                <a:cxn ang="0">
                  <a:pos x="T0" y="T1"/>
                </a:cxn>
                <a:cxn ang="0">
                  <a:pos x="T2" y="T3"/>
                </a:cxn>
                <a:cxn ang="0">
                  <a:pos x="T4" y="T5"/>
                </a:cxn>
              </a:cxnLst>
              <a:rect l="0" t="0" r="r" b="b"/>
              <a:pathLst>
                <a:path w="725" h="243">
                  <a:moveTo>
                    <a:pt x="0" y="0"/>
                  </a:moveTo>
                  <a:lnTo>
                    <a:pt x="725" y="2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Line 66"/>
            <p:cNvSpPr>
              <a:spLocks noChangeShapeType="1"/>
            </p:cNvSpPr>
            <p:nvPr/>
          </p:nvSpPr>
          <p:spPr bwMode="auto">
            <a:xfrm>
              <a:off x="7345879" y="2712491"/>
              <a:ext cx="825166" cy="627682"/>
            </a:xfrm>
            <a:prstGeom prst="line">
              <a:avLst/>
            </a:prstGeom>
            <a:noFill/>
            <a:ln w="5715">
              <a:solidFill>
                <a:srgbClr val="000000"/>
              </a:solidFill>
              <a:miter lim="800000"/>
              <a:headEnd type="diamond"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Freeform 63"/>
            <p:cNvSpPr>
              <a:spLocks/>
            </p:cNvSpPr>
            <p:nvPr/>
          </p:nvSpPr>
          <p:spPr bwMode="auto">
            <a:xfrm>
              <a:off x="636851" y="1106080"/>
              <a:ext cx="1165686" cy="1038587"/>
            </a:xfrm>
            <a:custGeom>
              <a:avLst/>
              <a:gdLst>
                <a:gd name="T0" fmla="*/ 4 w 968"/>
                <a:gd name="T1" fmla="*/ 614 h 844"/>
                <a:gd name="T2" fmla="*/ 0 w 968"/>
                <a:gd name="T3" fmla="*/ 583 h 844"/>
                <a:gd name="T4" fmla="*/ 0 w 968"/>
                <a:gd name="T5" fmla="*/ 552 h 844"/>
                <a:gd name="T6" fmla="*/ 0 w 968"/>
                <a:gd name="T7" fmla="*/ 473 h 844"/>
                <a:gd name="T8" fmla="*/ 0 w 968"/>
                <a:gd name="T9" fmla="*/ 464 h 844"/>
                <a:gd name="T10" fmla="*/ 31 w 968"/>
                <a:gd name="T11" fmla="*/ 446 h 844"/>
                <a:gd name="T12" fmla="*/ 53 w 968"/>
                <a:gd name="T13" fmla="*/ 428 h 844"/>
                <a:gd name="T14" fmla="*/ 70 w 968"/>
                <a:gd name="T15" fmla="*/ 406 h 844"/>
                <a:gd name="T16" fmla="*/ 97 w 968"/>
                <a:gd name="T17" fmla="*/ 349 h 844"/>
                <a:gd name="T18" fmla="*/ 101 w 968"/>
                <a:gd name="T19" fmla="*/ 327 h 844"/>
                <a:gd name="T20" fmla="*/ 101 w 968"/>
                <a:gd name="T21" fmla="*/ 300 h 844"/>
                <a:gd name="T22" fmla="*/ 119 w 968"/>
                <a:gd name="T23" fmla="*/ 278 h 844"/>
                <a:gd name="T24" fmla="*/ 146 w 968"/>
                <a:gd name="T25" fmla="*/ 216 h 844"/>
                <a:gd name="T26" fmla="*/ 172 w 968"/>
                <a:gd name="T27" fmla="*/ 177 h 844"/>
                <a:gd name="T28" fmla="*/ 185 w 968"/>
                <a:gd name="T29" fmla="*/ 159 h 844"/>
                <a:gd name="T30" fmla="*/ 203 w 968"/>
                <a:gd name="T31" fmla="*/ 150 h 844"/>
                <a:gd name="T32" fmla="*/ 216 w 968"/>
                <a:gd name="T33" fmla="*/ 141 h 844"/>
                <a:gd name="T34" fmla="*/ 207 w 968"/>
                <a:gd name="T35" fmla="*/ 124 h 844"/>
                <a:gd name="T36" fmla="*/ 199 w 968"/>
                <a:gd name="T37" fmla="*/ 102 h 844"/>
                <a:gd name="T38" fmla="*/ 203 w 968"/>
                <a:gd name="T39" fmla="*/ 84 h 844"/>
                <a:gd name="T40" fmla="*/ 225 w 968"/>
                <a:gd name="T41" fmla="*/ 31 h 844"/>
                <a:gd name="T42" fmla="*/ 247 w 968"/>
                <a:gd name="T43" fmla="*/ 4 h 844"/>
                <a:gd name="T44" fmla="*/ 269 w 968"/>
                <a:gd name="T45" fmla="*/ 22 h 844"/>
                <a:gd name="T46" fmla="*/ 287 w 968"/>
                <a:gd name="T47" fmla="*/ 35 h 844"/>
                <a:gd name="T48" fmla="*/ 314 w 968"/>
                <a:gd name="T49" fmla="*/ 62 h 844"/>
                <a:gd name="T50" fmla="*/ 314 w 968"/>
                <a:gd name="T51" fmla="*/ 102 h 844"/>
                <a:gd name="T52" fmla="*/ 327 w 968"/>
                <a:gd name="T53" fmla="*/ 146 h 844"/>
                <a:gd name="T54" fmla="*/ 362 w 968"/>
                <a:gd name="T55" fmla="*/ 163 h 844"/>
                <a:gd name="T56" fmla="*/ 406 w 968"/>
                <a:gd name="T57" fmla="*/ 163 h 844"/>
                <a:gd name="T58" fmla="*/ 437 w 968"/>
                <a:gd name="T59" fmla="*/ 150 h 844"/>
                <a:gd name="T60" fmla="*/ 451 w 968"/>
                <a:gd name="T61" fmla="*/ 155 h 844"/>
                <a:gd name="T62" fmla="*/ 495 w 968"/>
                <a:gd name="T63" fmla="*/ 163 h 844"/>
                <a:gd name="T64" fmla="*/ 508 w 968"/>
                <a:gd name="T65" fmla="*/ 168 h 844"/>
                <a:gd name="T66" fmla="*/ 539 w 968"/>
                <a:gd name="T67" fmla="*/ 194 h 844"/>
                <a:gd name="T68" fmla="*/ 574 w 968"/>
                <a:gd name="T69" fmla="*/ 208 h 844"/>
                <a:gd name="T70" fmla="*/ 623 w 968"/>
                <a:gd name="T71" fmla="*/ 208 h 844"/>
                <a:gd name="T72" fmla="*/ 654 w 968"/>
                <a:gd name="T73" fmla="*/ 216 h 844"/>
                <a:gd name="T74" fmla="*/ 680 w 968"/>
                <a:gd name="T75" fmla="*/ 212 h 844"/>
                <a:gd name="T76" fmla="*/ 703 w 968"/>
                <a:gd name="T77" fmla="*/ 199 h 844"/>
                <a:gd name="T78" fmla="*/ 711 w 968"/>
                <a:gd name="T79" fmla="*/ 194 h 844"/>
                <a:gd name="T80" fmla="*/ 760 w 968"/>
                <a:gd name="T81" fmla="*/ 216 h 844"/>
                <a:gd name="T82" fmla="*/ 791 w 968"/>
                <a:gd name="T83" fmla="*/ 216 h 844"/>
                <a:gd name="T84" fmla="*/ 826 w 968"/>
                <a:gd name="T85" fmla="*/ 216 h 844"/>
                <a:gd name="T86" fmla="*/ 848 w 968"/>
                <a:gd name="T87" fmla="*/ 221 h 844"/>
                <a:gd name="T88" fmla="*/ 906 w 968"/>
                <a:gd name="T89" fmla="*/ 239 h 844"/>
                <a:gd name="T90" fmla="*/ 937 w 968"/>
                <a:gd name="T91" fmla="*/ 243 h 844"/>
                <a:gd name="T92" fmla="*/ 955 w 968"/>
                <a:gd name="T93" fmla="*/ 256 h 844"/>
                <a:gd name="T94" fmla="*/ 968 w 968"/>
                <a:gd name="T95" fmla="*/ 283 h 844"/>
                <a:gd name="T96" fmla="*/ 968 w 968"/>
                <a:gd name="T97" fmla="*/ 305 h 844"/>
                <a:gd name="T98" fmla="*/ 955 w 968"/>
                <a:gd name="T99" fmla="*/ 340 h 844"/>
                <a:gd name="T100" fmla="*/ 924 w 968"/>
                <a:gd name="T101" fmla="*/ 375 h 844"/>
                <a:gd name="T102" fmla="*/ 879 w 968"/>
                <a:gd name="T103" fmla="*/ 424 h 844"/>
                <a:gd name="T104" fmla="*/ 857 w 968"/>
                <a:gd name="T105" fmla="*/ 468 h 844"/>
                <a:gd name="T106" fmla="*/ 857 w 968"/>
                <a:gd name="T107" fmla="*/ 543 h 844"/>
                <a:gd name="T108" fmla="*/ 857 w 968"/>
                <a:gd name="T109" fmla="*/ 570 h 844"/>
                <a:gd name="T110" fmla="*/ 853 w 968"/>
                <a:gd name="T111" fmla="*/ 587 h 844"/>
                <a:gd name="T112" fmla="*/ 464 w 968"/>
                <a:gd name="T113" fmla="*/ 760 h 844"/>
                <a:gd name="T114" fmla="*/ 4 w 968"/>
                <a:gd name="T115" fmla="*/ 645 h 844"/>
                <a:gd name="T116" fmla="*/ 4 w 968"/>
                <a:gd name="T117" fmla="*/ 645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8" h="844">
                  <a:moveTo>
                    <a:pt x="4" y="645"/>
                  </a:moveTo>
                  <a:lnTo>
                    <a:pt x="4" y="614"/>
                  </a:lnTo>
                  <a:lnTo>
                    <a:pt x="0" y="596"/>
                  </a:lnTo>
                  <a:lnTo>
                    <a:pt x="0" y="583"/>
                  </a:lnTo>
                  <a:lnTo>
                    <a:pt x="0" y="570"/>
                  </a:lnTo>
                  <a:lnTo>
                    <a:pt x="0" y="552"/>
                  </a:lnTo>
                  <a:lnTo>
                    <a:pt x="0" y="499"/>
                  </a:lnTo>
                  <a:lnTo>
                    <a:pt x="0" y="473"/>
                  </a:lnTo>
                  <a:lnTo>
                    <a:pt x="0" y="468"/>
                  </a:lnTo>
                  <a:lnTo>
                    <a:pt x="0" y="464"/>
                  </a:lnTo>
                  <a:lnTo>
                    <a:pt x="13" y="455"/>
                  </a:lnTo>
                  <a:lnTo>
                    <a:pt x="31" y="446"/>
                  </a:lnTo>
                  <a:lnTo>
                    <a:pt x="44" y="442"/>
                  </a:lnTo>
                  <a:lnTo>
                    <a:pt x="53" y="428"/>
                  </a:lnTo>
                  <a:lnTo>
                    <a:pt x="62" y="420"/>
                  </a:lnTo>
                  <a:lnTo>
                    <a:pt x="70" y="406"/>
                  </a:lnTo>
                  <a:lnTo>
                    <a:pt x="84" y="380"/>
                  </a:lnTo>
                  <a:lnTo>
                    <a:pt x="97" y="349"/>
                  </a:lnTo>
                  <a:lnTo>
                    <a:pt x="101" y="340"/>
                  </a:lnTo>
                  <a:lnTo>
                    <a:pt x="101" y="327"/>
                  </a:lnTo>
                  <a:lnTo>
                    <a:pt x="101" y="314"/>
                  </a:lnTo>
                  <a:lnTo>
                    <a:pt x="101" y="300"/>
                  </a:lnTo>
                  <a:lnTo>
                    <a:pt x="115" y="287"/>
                  </a:lnTo>
                  <a:lnTo>
                    <a:pt x="119" y="278"/>
                  </a:lnTo>
                  <a:lnTo>
                    <a:pt x="137" y="247"/>
                  </a:lnTo>
                  <a:lnTo>
                    <a:pt x="146" y="216"/>
                  </a:lnTo>
                  <a:lnTo>
                    <a:pt x="159" y="194"/>
                  </a:lnTo>
                  <a:lnTo>
                    <a:pt x="172" y="177"/>
                  </a:lnTo>
                  <a:lnTo>
                    <a:pt x="176" y="168"/>
                  </a:lnTo>
                  <a:lnTo>
                    <a:pt x="185" y="159"/>
                  </a:lnTo>
                  <a:lnTo>
                    <a:pt x="199" y="155"/>
                  </a:lnTo>
                  <a:lnTo>
                    <a:pt x="203" y="150"/>
                  </a:lnTo>
                  <a:lnTo>
                    <a:pt x="216" y="146"/>
                  </a:lnTo>
                  <a:lnTo>
                    <a:pt x="216" y="141"/>
                  </a:lnTo>
                  <a:lnTo>
                    <a:pt x="216" y="137"/>
                  </a:lnTo>
                  <a:lnTo>
                    <a:pt x="207" y="124"/>
                  </a:lnTo>
                  <a:lnTo>
                    <a:pt x="199" y="115"/>
                  </a:lnTo>
                  <a:lnTo>
                    <a:pt x="199" y="102"/>
                  </a:lnTo>
                  <a:lnTo>
                    <a:pt x="199" y="97"/>
                  </a:lnTo>
                  <a:lnTo>
                    <a:pt x="203" y="84"/>
                  </a:lnTo>
                  <a:lnTo>
                    <a:pt x="216" y="53"/>
                  </a:lnTo>
                  <a:lnTo>
                    <a:pt x="225" y="31"/>
                  </a:lnTo>
                  <a:lnTo>
                    <a:pt x="234" y="0"/>
                  </a:lnTo>
                  <a:lnTo>
                    <a:pt x="247" y="4"/>
                  </a:lnTo>
                  <a:lnTo>
                    <a:pt x="260" y="9"/>
                  </a:lnTo>
                  <a:lnTo>
                    <a:pt x="269" y="22"/>
                  </a:lnTo>
                  <a:lnTo>
                    <a:pt x="278" y="31"/>
                  </a:lnTo>
                  <a:lnTo>
                    <a:pt x="287" y="35"/>
                  </a:lnTo>
                  <a:lnTo>
                    <a:pt x="300" y="44"/>
                  </a:lnTo>
                  <a:lnTo>
                    <a:pt x="314" y="62"/>
                  </a:lnTo>
                  <a:lnTo>
                    <a:pt x="314" y="84"/>
                  </a:lnTo>
                  <a:lnTo>
                    <a:pt x="314" y="102"/>
                  </a:lnTo>
                  <a:lnTo>
                    <a:pt x="322" y="137"/>
                  </a:lnTo>
                  <a:lnTo>
                    <a:pt x="327" y="146"/>
                  </a:lnTo>
                  <a:lnTo>
                    <a:pt x="340" y="155"/>
                  </a:lnTo>
                  <a:lnTo>
                    <a:pt x="362" y="163"/>
                  </a:lnTo>
                  <a:lnTo>
                    <a:pt x="389" y="163"/>
                  </a:lnTo>
                  <a:lnTo>
                    <a:pt x="406" y="163"/>
                  </a:lnTo>
                  <a:lnTo>
                    <a:pt x="420" y="159"/>
                  </a:lnTo>
                  <a:lnTo>
                    <a:pt x="437" y="150"/>
                  </a:lnTo>
                  <a:lnTo>
                    <a:pt x="442" y="150"/>
                  </a:lnTo>
                  <a:lnTo>
                    <a:pt x="451" y="155"/>
                  </a:lnTo>
                  <a:lnTo>
                    <a:pt x="477" y="163"/>
                  </a:lnTo>
                  <a:lnTo>
                    <a:pt x="495" y="163"/>
                  </a:lnTo>
                  <a:lnTo>
                    <a:pt x="499" y="163"/>
                  </a:lnTo>
                  <a:lnTo>
                    <a:pt x="508" y="168"/>
                  </a:lnTo>
                  <a:lnTo>
                    <a:pt x="526" y="181"/>
                  </a:lnTo>
                  <a:lnTo>
                    <a:pt x="539" y="194"/>
                  </a:lnTo>
                  <a:lnTo>
                    <a:pt x="552" y="194"/>
                  </a:lnTo>
                  <a:lnTo>
                    <a:pt x="574" y="208"/>
                  </a:lnTo>
                  <a:lnTo>
                    <a:pt x="596" y="208"/>
                  </a:lnTo>
                  <a:lnTo>
                    <a:pt x="623" y="208"/>
                  </a:lnTo>
                  <a:lnTo>
                    <a:pt x="636" y="212"/>
                  </a:lnTo>
                  <a:lnTo>
                    <a:pt x="654" y="216"/>
                  </a:lnTo>
                  <a:lnTo>
                    <a:pt x="672" y="212"/>
                  </a:lnTo>
                  <a:lnTo>
                    <a:pt x="680" y="212"/>
                  </a:lnTo>
                  <a:lnTo>
                    <a:pt x="694" y="203"/>
                  </a:lnTo>
                  <a:lnTo>
                    <a:pt x="703" y="199"/>
                  </a:lnTo>
                  <a:lnTo>
                    <a:pt x="707" y="194"/>
                  </a:lnTo>
                  <a:lnTo>
                    <a:pt x="711" y="194"/>
                  </a:lnTo>
                  <a:lnTo>
                    <a:pt x="720" y="199"/>
                  </a:lnTo>
                  <a:lnTo>
                    <a:pt x="760" y="216"/>
                  </a:lnTo>
                  <a:lnTo>
                    <a:pt x="782" y="216"/>
                  </a:lnTo>
                  <a:lnTo>
                    <a:pt x="791" y="216"/>
                  </a:lnTo>
                  <a:lnTo>
                    <a:pt x="809" y="216"/>
                  </a:lnTo>
                  <a:lnTo>
                    <a:pt x="826" y="216"/>
                  </a:lnTo>
                  <a:lnTo>
                    <a:pt x="831" y="216"/>
                  </a:lnTo>
                  <a:lnTo>
                    <a:pt x="848" y="221"/>
                  </a:lnTo>
                  <a:lnTo>
                    <a:pt x="879" y="234"/>
                  </a:lnTo>
                  <a:lnTo>
                    <a:pt x="906" y="239"/>
                  </a:lnTo>
                  <a:lnTo>
                    <a:pt x="928" y="243"/>
                  </a:lnTo>
                  <a:lnTo>
                    <a:pt x="937" y="243"/>
                  </a:lnTo>
                  <a:lnTo>
                    <a:pt x="950" y="252"/>
                  </a:lnTo>
                  <a:lnTo>
                    <a:pt x="955" y="256"/>
                  </a:lnTo>
                  <a:lnTo>
                    <a:pt x="963" y="265"/>
                  </a:lnTo>
                  <a:lnTo>
                    <a:pt x="968" y="283"/>
                  </a:lnTo>
                  <a:lnTo>
                    <a:pt x="968" y="292"/>
                  </a:lnTo>
                  <a:lnTo>
                    <a:pt x="968" y="305"/>
                  </a:lnTo>
                  <a:lnTo>
                    <a:pt x="959" y="331"/>
                  </a:lnTo>
                  <a:lnTo>
                    <a:pt x="955" y="340"/>
                  </a:lnTo>
                  <a:lnTo>
                    <a:pt x="941" y="358"/>
                  </a:lnTo>
                  <a:lnTo>
                    <a:pt x="924" y="375"/>
                  </a:lnTo>
                  <a:lnTo>
                    <a:pt x="915" y="384"/>
                  </a:lnTo>
                  <a:lnTo>
                    <a:pt x="879" y="424"/>
                  </a:lnTo>
                  <a:lnTo>
                    <a:pt x="866" y="446"/>
                  </a:lnTo>
                  <a:lnTo>
                    <a:pt x="857" y="468"/>
                  </a:lnTo>
                  <a:lnTo>
                    <a:pt x="853" y="526"/>
                  </a:lnTo>
                  <a:lnTo>
                    <a:pt x="857" y="543"/>
                  </a:lnTo>
                  <a:lnTo>
                    <a:pt x="857" y="557"/>
                  </a:lnTo>
                  <a:lnTo>
                    <a:pt x="857" y="570"/>
                  </a:lnTo>
                  <a:lnTo>
                    <a:pt x="857" y="574"/>
                  </a:lnTo>
                  <a:lnTo>
                    <a:pt x="853" y="587"/>
                  </a:lnTo>
                  <a:lnTo>
                    <a:pt x="773" y="844"/>
                  </a:lnTo>
                  <a:lnTo>
                    <a:pt x="464" y="760"/>
                  </a:lnTo>
                  <a:lnTo>
                    <a:pt x="13" y="649"/>
                  </a:lnTo>
                  <a:lnTo>
                    <a:pt x="4" y="645"/>
                  </a:lnTo>
                  <a:lnTo>
                    <a:pt x="4" y="645"/>
                  </a:lnTo>
                  <a:lnTo>
                    <a:pt x="4" y="645"/>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Freeform 64"/>
            <p:cNvSpPr>
              <a:spLocks/>
            </p:cNvSpPr>
            <p:nvPr/>
          </p:nvSpPr>
          <p:spPr bwMode="auto">
            <a:xfrm>
              <a:off x="1568133" y="814888"/>
              <a:ext cx="905940" cy="1491553"/>
            </a:xfrm>
            <a:custGeom>
              <a:avLst/>
              <a:gdLst>
                <a:gd name="T0" fmla="*/ 168 w 752"/>
                <a:gd name="T1" fmla="*/ 410 h 1214"/>
                <a:gd name="T2" fmla="*/ 159 w 752"/>
                <a:gd name="T3" fmla="*/ 454 h 1214"/>
                <a:gd name="T4" fmla="*/ 159 w 752"/>
                <a:gd name="T5" fmla="*/ 481 h 1214"/>
                <a:gd name="T6" fmla="*/ 177 w 752"/>
                <a:gd name="T7" fmla="*/ 490 h 1214"/>
                <a:gd name="T8" fmla="*/ 190 w 752"/>
                <a:gd name="T9" fmla="*/ 503 h 1214"/>
                <a:gd name="T10" fmla="*/ 195 w 752"/>
                <a:gd name="T11" fmla="*/ 538 h 1214"/>
                <a:gd name="T12" fmla="*/ 186 w 752"/>
                <a:gd name="T13" fmla="*/ 569 h 1214"/>
                <a:gd name="T14" fmla="*/ 151 w 752"/>
                <a:gd name="T15" fmla="*/ 613 h 1214"/>
                <a:gd name="T16" fmla="*/ 115 w 752"/>
                <a:gd name="T17" fmla="*/ 653 h 1214"/>
                <a:gd name="T18" fmla="*/ 98 w 752"/>
                <a:gd name="T19" fmla="*/ 675 h 1214"/>
                <a:gd name="T20" fmla="*/ 84 w 752"/>
                <a:gd name="T21" fmla="*/ 706 h 1214"/>
                <a:gd name="T22" fmla="*/ 80 w 752"/>
                <a:gd name="T23" fmla="*/ 764 h 1214"/>
                <a:gd name="T24" fmla="*/ 84 w 752"/>
                <a:gd name="T25" fmla="*/ 795 h 1214"/>
                <a:gd name="T26" fmla="*/ 84 w 752"/>
                <a:gd name="T27" fmla="*/ 812 h 1214"/>
                <a:gd name="T28" fmla="*/ 67 w 752"/>
                <a:gd name="T29" fmla="*/ 856 h 1214"/>
                <a:gd name="T30" fmla="*/ 67 w 752"/>
                <a:gd name="T31" fmla="*/ 1099 h 1214"/>
                <a:gd name="T32" fmla="*/ 372 w 752"/>
                <a:gd name="T33" fmla="*/ 1166 h 1214"/>
                <a:gd name="T34" fmla="*/ 686 w 752"/>
                <a:gd name="T35" fmla="*/ 1214 h 1214"/>
                <a:gd name="T36" fmla="*/ 694 w 752"/>
                <a:gd name="T37" fmla="*/ 1166 h 1214"/>
                <a:gd name="T38" fmla="*/ 703 w 752"/>
                <a:gd name="T39" fmla="*/ 1108 h 1214"/>
                <a:gd name="T40" fmla="*/ 712 w 752"/>
                <a:gd name="T41" fmla="*/ 1051 h 1214"/>
                <a:gd name="T42" fmla="*/ 725 w 752"/>
                <a:gd name="T43" fmla="*/ 971 h 1214"/>
                <a:gd name="T44" fmla="*/ 743 w 752"/>
                <a:gd name="T45" fmla="*/ 887 h 1214"/>
                <a:gd name="T46" fmla="*/ 752 w 752"/>
                <a:gd name="T47" fmla="*/ 839 h 1214"/>
                <a:gd name="T48" fmla="*/ 734 w 752"/>
                <a:gd name="T49" fmla="*/ 839 h 1214"/>
                <a:gd name="T50" fmla="*/ 725 w 752"/>
                <a:gd name="T51" fmla="*/ 825 h 1214"/>
                <a:gd name="T52" fmla="*/ 708 w 752"/>
                <a:gd name="T53" fmla="*/ 817 h 1214"/>
                <a:gd name="T54" fmla="*/ 690 w 752"/>
                <a:gd name="T55" fmla="*/ 803 h 1214"/>
                <a:gd name="T56" fmla="*/ 668 w 752"/>
                <a:gd name="T57" fmla="*/ 812 h 1214"/>
                <a:gd name="T58" fmla="*/ 637 w 752"/>
                <a:gd name="T59" fmla="*/ 799 h 1214"/>
                <a:gd name="T60" fmla="*/ 610 w 752"/>
                <a:gd name="T61" fmla="*/ 799 h 1214"/>
                <a:gd name="T62" fmla="*/ 593 w 752"/>
                <a:gd name="T63" fmla="*/ 808 h 1214"/>
                <a:gd name="T64" fmla="*/ 557 w 752"/>
                <a:gd name="T65" fmla="*/ 790 h 1214"/>
                <a:gd name="T66" fmla="*/ 526 w 752"/>
                <a:gd name="T67" fmla="*/ 777 h 1214"/>
                <a:gd name="T68" fmla="*/ 513 w 752"/>
                <a:gd name="T69" fmla="*/ 764 h 1214"/>
                <a:gd name="T70" fmla="*/ 500 w 752"/>
                <a:gd name="T71" fmla="*/ 715 h 1214"/>
                <a:gd name="T72" fmla="*/ 491 w 752"/>
                <a:gd name="T73" fmla="*/ 693 h 1214"/>
                <a:gd name="T74" fmla="*/ 469 w 752"/>
                <a:gd name="T75" fmla="*/ 666 h 1214"/>
                <a:gd name="T76" fmla="*/ 451 w 752"/>
                <a:gd name="T77" fmla="*/ 622 h 1214"/>
                <a:gd name="T78" fmla="*/ 438 w 752"/>
                <a:gd name="T79" fmla="*/ 609 h 1214"/>
                <a:gd name="T80" fmla="*/ 416 w 752"/>
                <a:gd name="T81" fmla="*/ 613 h 1214"/>
                <a:gd name="T82" fmla="*/ 398 w 752"/>
                <a:gd name="T83" fmla="*/ 587 h 1214"/>
                <a:gd name="T84" fmla="*/ 398 w 752"/>
                <a:gd name="T85" fmla="*/ 552 h 1214"/>
                <a:gd name="T86" fmla="*/ 420 w 752"/>
                <a:gd name="T87" fmla="*/ 507 h 1214"/>
                <a:gd name="T88" fmla="*/ 434 w 752"/>
                <a:gd name="T89" fmla="*/ 477 h 1214"/>
                <a:gd name="T90" fmla="*/ 429 w 752"/>
                <a:gd name="T91" fmla="*/ 459 h 1214"/>
                <a:gd name="T92" fmla="*/ 403 w 752"/>
                <a:gd name="T93" fmla="*/ 441 h 1214"/>
                <a:gd name="T94" fmla="*/ 394 w 752"/>
                <a:gd name="T95" fmla="*/ 428 h 1214"/>
                <a:gd name="T96" fmla="*/ 376 w 752"/>
                <a:gd name="T97" fmla="*/ 388 h 1214"/>
                <a:gd name="T98" fmla="*/ 372 w 752"/>
                <a:gd name="T99" fmla="*/ 348 h 1214"/>
                <a:gd name="T100" fmla="*/ 358 w 752"/>
                <a:gd name="T101" fmla="*/ 335 h 1214"/>
                <a:gd name="T102" fmla="*/ 345 w 752"/>
                <a:gd name="T103" fmla="*/ 322 h 1214"/>
                <a:gd name="T104" fmla="*/ 350 w 752"/>
                <a:gd name="T105" fmla="*/ 291 h 1214"/>
                <a:gd name="T106" fmla="*/ 341 w 752"/>
                <a:gd name="T107" fmla="*/ 265 h 1214"/>
                <a:gd name="T108" fmla="*/ 341 w 752"/>
                <a:gd name="T109" fmla="*/ 229 h 1214"/>
                <a:gd name="T110" fmla="*/ 327 w 752"/>
                <a:gd name="T111" fmla="*/ 8 h 1214"/>
                <a:gd name="T112" fmla="*/ 274 w 752"/>
                <a:gd name="T113" fmla="*/ 0 h 1214"/>
                <a:gd name="T114" fmla="*/ 274 w 752"/>
                <a:gd name="T115"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2" h="1214">
                  <a:moveTo>
                    <a:pt x="274" y="0"/>
                  </a:moveTo>
                  <a:lnTo>
                    <a:pt x="168" y="410"/>
                  </a:lnTo>
                  <a:lnTo>
                    <a:pt x="164" y="428"/>
                  </a:lnTo>
                  <a:lnTo>
                    <a:pt x="159" y="454"/>
                  </a:lnTo>
                  <a:lnTo>
                    <a:pt x="159" y="463"/>
                  </a:lnTo>
                  <a:lnTo>
                    <a:pt x="159" y="481"/>
                  </a:lnTo>
                  <a:lnTo>
                    <a:pt x="168" y="481"/>
                  </a:lnTo>
                  <a:lnTo>
                    <a:pt x="177" y="490"/>
                  </a:lnTo>
                  <a:lnTo>
                    <a:pt x="186" y="499"/>
                  </a:lnTo>
                  <a:lnTo>
                    <a:pt x="190" y="503"/>
                  </a:lnTo>
                  <a:lnTo>
                    <a:pt x="195" y="516"/>
                  </a:lnTo>
                  <a:lnTo>
                    <a:pt x="195" y="538"/>
                  </a:lnTo>
                  <a:lnTo>
                    <a:pt x="190" y="547"/>
                  </a:lnTo>
                  <a:lnTo>
                    <a:pt x="186" y="569"/>
                  </a:lnTo>
                  <a:lnTo>
                    <a:pt x="182" y="583"/>
                  </a:lnTo>
                  <a:lnTo>
                    <a:pt x="151" y="613"/>
                  </a:lnTo>
                  <a:lnTo>
                    <a:pt x="133" y="636"/>
                  </a:lnTo>
                  <a:lnTo>
                    <a:pt x="115" y="653"/>
                  </a:lnTo>
                  <a:lnTo>
                    <a:pt x="106" y="662"/>
                  </a:lnTo>
                  <a:lnTo>
                    <a:pt x="98" y="675"/>
                  </a:lnTo>
                  <a:lnTo>
                    <a:pt x="93" y="684"/>
                  </a:lnTo>
                  <a:lnTo>
                    <a:pt x="84" y="706"/>
                  </a:lnTo>
                  <a:lnTo>
                    <a:pt x="80" y="728"/>
                  </a:lnTo>
                  <a:lnTo>
                    <a:pt x="80" y="764"/>
                  </a:lnTo>
                  <a:lnTo>
                    <a:pt x="84" y="781"/>
                  </a:lnTo>
                  <a:lnTo>
                    <a:pt x="84" y="795"/>
                  </a:lnTo>
                  <a:lnTo>
                    <a:pt x="84" y="808"/>
                  </a:lnTo>
                  <a:lnTo>
                    <a:pt x="84" y="812"/>
                  </a:lnTo>
                  <a:lnTo>
                    <a:pt x="80" y="821"/>
                  </a:lnTo>
                  <a:lnTo>
                    <a:pt x="67" y="856"/>
                  </a:lnTo>
                  <a:lnTo>
                    <a:pt x="0" y="1082"/>
                  </a:lnTo>
                  <a:lnTo>
                    <a:pt x="67" y="1099"/>
                  </a:lnTo>
                  <a:lnTo>
                    <a:pt x="213" y="1135"/>
                  </a:lnTo>
                  <a:lnTo>
                    <a:pt x="372" y="1166"/>
                  </a:lnTo>
                  <a:lnTo>
                    <a:pt x="606" y="1205"/>
                  </a:lnTo>
                  <a:lnTo>
                    <a:pt x="686" y="1214"/>
                  </a:lnTo>
                  <a:lnTo>
                    <a:pt x="694" y="1188"/>
                  </a:lnTo>
                  <a:lnTo>
                    <a:pt x="694" y="1166"/>
                  </a:lnTo>
                  <a:lnTo>
                    <a:pt x="699" y="1130"/>
                  </a:lnTo>
                  <a:lnTo>
                    <a:pt x="703" y="1108"/>
                  </a:lnTo>
                  <a:lnTo>
                    <a:pt x="708" y="1077"/>
                  </a:lnTo>
                  <a:lnTo>
                    <a:pt x="712" y="1051"/>
                  </a:lnTo>
                  <a:lnTo>
                    <a:pt x="721" y="1011"/>
                  </a:lnTo>
                  <a:lnTo>
                    <a:pt x="725" y="971"/>
                  </a:lnTo>
                  <a:lnTo>
                    <a:pt x="734" y="927"/>
                  </a:lnTo>
                  <a:lnTo>
                    <a:pt x="743" y="887"/>
                  </a:lnTo>
                  <a:lnTo>
                    <a:pt x="747" y="861"/>
                  </a:lnTo>
                  <a:lnTo>
                    <a:pt x="752" y="839"/>
                  </a:lnTo>
                  <a:lnTo>
                    <a:pt x="739" y="839"/>
                  </a:lnTo>
                  <a:lnTo>
                    <a:pt x="734" y="839"/>
                  </a:lnTo>
                  <a:lnTo>
                    <a:pt x="734" y="834"/>
                  </a:lnTo>
                  <a:lnTo>
                    <a:pt x="725" y="825"/>
                  </a:lnTo>
                  <a:lnTo>
                    <a:pt x="712" y="817"/>
                  </a:lnTo>
                  <a:lnTo>
                    <a:pt x="708" y="817"/>
                  </a:lnTo>
                  <a:lnTo>
                    <a:pt x="699" y="808"/>
                  </a:lnTo>
                  <a:lnTo>
                    <a:pt x="690" y="803"/>
                  </a:lnTo>
                  <a:lnTo>
                    <a:pt x="677" y="808"/>
                  </a:lnTo>
                  <a:lnTo>
                    <a:pt x="668" y="812"/>
                  </a:lnTo>
                  <a:lnTo>
                    <a:pt x="646" y="803"/>
                  </a:lnTo>
                  <a:lnTo>
                    <a:pt x="637" y="799"/>
                  </a:lnTo>
                  <a:lnTo>
                    <a:pt x="624" y="799"/>
                  </a:lnTo>
                  <a:lnTo>
                    <a:pt x="610" y="799"/>
                  </a:lnTo>
                  <a:lnTo>
                    <a:pt x="597" y="803"/>
                  </a:lnTo>
                  <a:lnTo>
                    <a:pt x="593" y="808"/>
                  </a:lnTo>
                  <a:lnTo>
                    <a:pt x="579" y="803"/>
                  </a:lnTo>
                  <a:lnTo>
                    <a:pt x="557" y="790"/>
                  </a:lnTo>
                  <a:lnTo>
                    <a:pt x="540" y="777"/>
                  </a:lnTo>
                  <a:lnTo>
                    <a:pt x="526" y="777"/>
                  </a:lnTo>
                  <a:lnTo>
                    <a:pt x="513" y="768"/>
                  </a:lnTo>
                  <a:lnTo>
                    <a:pt x="513" y="764"/>
                  </a:lnTo>
                  <a:lnTo>
                    <a:pt x="504" y="742"/>
                  </a:lnTo>
                  <a:lnTo>
                    <a:pt x="500" y="715"/>
                  </a:lnTo>
                  <a:lnTo>
                    <a:pt x="495" y="702"/>
                  </a:lnTo>
                  <a:lnTo>
                    <a:pt x="491" y="693"/>
                  </a:lnTo>
                  <a:lnTo>
                    <a:pt x="487" y="684"/>
                  </a:lnTo>
                  <a:lnTo>
                    <a:pt x="469" y="666"/>
                  </a:lnTo>
                  <a:lnTo>
                    <a:pt x="460" y="640"/>
                  </a:lnTo>
                  <a:lnTo>
                    <a:pt x="451" y="622"/>
                  </a:lnTo>
                  <a:lnTo>
                    <a:pt x="451" y="618"/>
                  </a:lnTo>
                  <a:lnTo>
                    <a:pt x="438" y="609"/>
                  </a:lnTo>
                  <a:lnTo>
                    <a:pt x="425" y="613"/>
                  </a:lnTo>
                  <a:lnTo>
                    <a:pt x="416" y="613"/>
                  </a:lnTo>
                  <a:lnTo>
                    <a:pt x="411" y="600"/>
                  </a:lnTo>
                  <a:lnTo>
                    <a:pt x="398" y="587"/>
                  </a:lnTo>
                  <a:lnTo>
                    <a:pt x="398" y="565"/>
                  </a:lnTo>
                  <a:lnTo>
                    <a:pt x="398" y="552"/>
                  </a:lnTo>
                  <a:lnTo>
                    <a:pt x="403" y="525"/>
                  </a:lnTo>
                  <a:lnTo>
                    <a:pt x="420" y="507"/>
                  </a:lnTo>
                  <a:lnTo>
                    <a:pt x="429" y="494"/>
                  </a:lnTo>
                  <a:lnTo>
                    <a:pt x="434" y="477"/>
                  </a:lnTo>
                  <a:lnTo>
                    <a:pt x="434" y="468"/>
                  </a:lnTo>
                  <a:lnTo>
                    <a:pt x="429" y="459"/>
                  </a:lnTo>
                  <a:lnTo>
                    <a:pt x="420" y="450"/>
                  </a:lnTo>
                  <a:lnTo>
                    <a:pt x="403" y="441"/>
                  </a:lnTo>
                  <a:lnTo>
                    <a:pt x="398" y="441"/>
                  </a:lnTo>
                  <a:lnTo>
                    <a:pt x="394" y="428"/>
                  </a:lnTo>
                  <a:lnTo>
                    <a:pt x="381" y="397"/>
                  </a:lnTo>
                  <a:lnTo>
                    <a:pt x="376" y="388"/>
                  </a:lnTo>
                  <a:lnTo>
                    <a:pt x="376" y="366"/>
                  </a:lnTo>
                  <a:lnTo>
                    <a:pt x="372" y="348"/>
                  </a:lnTo>
                  <a:lnTo>
                    <a:pt x="363" y="344"/>
                  </a:lnTo>
                  <a:lnTo>
                    <a:pt x="358" y="335"/>
                  </a:lnTo>
                  <a:lnTo>
                    <a:pt x="350" y="326"/>
                  </a:lnTo>
                  <a:lnTo>
                    <a:pt x="345" y="322"/>
                  </a:lnTo>
                  <a:lnTo>
                    <a:pt x="345" y="318"/>
                  </a:lnTo>
                  <a:lnTo>
                    <a:pt x="350" y="291"/>
                  </a:lnTo>
                  <a:lnTo>
                    <a:pt x="350" y="282"/>
                  </a:lnTo>
                  <a:lnTo>
                    <a:pt x="341" y="265"/>
                  </a:lnTo>
                  <a:lnTo>
                    <a:pt x="341" y="265"/>
                  </a:lnTo>
                  <a:lnTo>
                    <a:pt x="341" y="229"/>
                  </a:lnTo>
                  <a:lnTo>
                    <a:pt x="376" y="17"/>
                  </a:lnTo>
                  <a:lnTo>
                    <a:pt x="327" y="8"/>
                  </a:lnTo>
                  <a:lnTo>
                    <a:pt x="283" y="0"/>
                  </a:lnTo>
                  <a:lnTo>
                    <a:pt x="274" y="0"/>
                  </a:lnTo>
                  <a:lnTo>
                    <a:pt x="274" y="0"/>
                  </a:lnTo>
                  <a:lnTo>
                    <a:pt x="274" y="0"/>
                  </a:lnTo>
                  <a:close/>
                </a:path>
              </a:pathLst>
            </a:custGeom>
            <a:solidFill>
              <a:schemeClr val="bg1">
                <a:lumMod val="75000"/>
              </a:schemeClr>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Freeform 65"/>
            <p:cNvSpPr>
              <a:spLocks/>
            </p:cNvSpPr>
            <p:nvPr/>
          </p:nvSpPr>
          <p:spPr bwMode="auto">
            <a:xfrm>
              <a:off x="1083488" y="2045983"/>
              <a:ext cx="932865" cy="1536850"/>
            </a:xfrm>
            <a:custGeom>
              <a:avLst/>
              <a:gdLst>
                <a:gd name="T0" fmla="*/ 97 w 774"/>
                <a:gd name="T1" fmla="*/ 0 h 1250"/>
                <a:gd name="T2" fmla="*/ 203 w 774"/>
                <a:gd name="T3" fmla="*/ 31 h 1250"/>
                <a:gd name="T4" fmla="*/ 314 w 774"/>
                <a:gd name="T5" fmla="*/ 58 h 1250"/>
                <a:gd name="T6" fmla="*/ 442 w 774"/>
                <a:gd name="T7" fmla="*/ 88 h 1250"/>
                <a:gd name="T8" fmla="*/ 575 w 774"/>
                <a:gd name="T9" fmla="*/ 119 h 1250"/>
                <a:gd name="T10" fmla="*/ 703 w 774"/>
                <a:gd name="T11" fmla="*/ 150 h 1250"/>
                <a:gd name="T12" fmla="*/ 774 w 774"/>
                <a:gd name="T13" fmla="*/ 164 h 1250"/>
                <a:gd name="T14" fmla="*/ 597 w 774"/>
                <a:gd name="T15" fmla="*/ 1078 h 1250"/>
                <a:gd name="T16" fmla="*/ 588 w 774"/>
                <a:gd name="T17" fmla="*/ 1091 h 1250"/>
                <a:gd name="T18" fmla="*/ 584 w 774"/>
                <a:gd name="T19" fmla="*/ 1100 h 1250"/>
                <a:gd name="T20" fmla="*/ 570 w 774"/>
                <a:gd name="T21" fmla="*/ 1100 h 1250"/>
                <a:gd name="T22" fmla="*/ 557 w 774"/>
                <a:gd name="T23" fmla="*/ 1104 h 1250"/>
                <a:gd name="T24" fmla="*/ 544 w 774"/>
                <a:gd name="T25" fmla="*/ 1100 h 1250"/>
                <a:gd name="T26" fmla="*/ 544 w 774"/>
                <a:gd name="T27" fmla="*/ 1091 h 1250"/>
                <a:gd name="T28" fmla="*/ 544 w 774"/>
                <a:gd name="T29" fmla="*/ 1087 h 1250"/>
                <a:gd name="T30" fmla="*/ 539 w 774"/>
                <a:gd name="T31" fmla="*/ 1082 h 1250"/>
                <a:gd name="T32" fmla="*/ 526 w 774"/>
                <a:gd name="T33" fmla="*/ 1073 h 1250"/>
                <a:gd name="T34" fmla="*/ 517 w 774"/>
                <a:gd name="T35" fmla="*/ 1082 h 1250"/>
                <a:gd name="T36" fmla="*/ 513 w 774"/>
                <a:gd name="T37" fmla="*/ 1091 h 1250"/>
                <a:gd name="T38" fmla="*/ 508 w 774"/>
                <a:gd name="T39" fmla="*/ 1091 h 1250"/>
                <a:gd name="T40" fmla="*/ 508 w 774"/>
                <a:gd name="T41" fmla="*/ 1100 h 1250"/>
                <a:gd name="T42" fmla="*/ 513 w 774"/>
                <a:gd name="T43" fmla="*/ 1113 h 1250"/>
                <a:gd name="T44" fmla="*/ 517 w 774"/>
                <a:gd name="T45" fmla="*/ 1153 h 1250"/>
                <a:gd name="T46" fmla="*/ 513 w 774"/>
                <a:gd name="T47" fmla="*/ 1175 h 1250"/>
                <a:gd name="T48" fmla="*/ 508 w 774"/>
                <a:gd name="T49" fmla="*/ 1193 h 1250"/>
                <a:gd name="T50" fmla="*/ 500 w 774"/>
                <a:gd name="T51" fmla="*/ 1210 h 1250"/>
                <a:gd name="T52" fmla="*/ 500 w 774"/>
                <a:gd name="T53" fmla="*/ 1228 h 1250"/>
                <a:gd name="T54" fmla="*/ 495 w 774"/>
                <a:gd name="T55" fmla="*/ 1241 h 1250"/>
                <a:gd name="T56" fmla="*/ 500 w 774"/>
                <a:gd name="T57" fmla="*/ 1250 h 1250"/>
                <a:gd name="T58" fmla="*/ 0 w 774"/>
                <a:gd name="T59" fmla="*/ 468 h 1250"/>
                <a:gd name="T60" fmla="*/ 93 w 774"/>
                <a:gd name="T61" fmla="*/ 18 h 1250"/>
                <a:gd name="T62" fmla="*/ 97 w 774"/>
                <a:gd name="T63" fmla="*/ 0 h 1250"/>
                <a:gd name="T64" fmla="*/ 97 w 774"/>
                <a:gd name="T65" fmla="*/ 0 h 1250"/>
                <a:gd name="T66" fmla="*/ 97 w 774"/>
                <a:gd name="T67" fmla="*/ 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4" h="1250">
                  <a:moveTo>
                    <a:pt x="97" y="0"/>
                  </a:moveTo>
                  <a:lnTo>
                    <a:pt x="203" y="31"/>
                  </a:lnTo>
                  <a:lnTo>
                    <a:pt x="314" y="58"/>
                  </a:lnTo>
                  <a:lnTo>
                    <a:pt x="442" y="88"/>
                  </a:lnTo>
                  <a:lnTo>
                    <a:pt x="575" y="119"/>
                  </a:lnTo>
                  <a:lnTo>
                    <a:pt x="703" y="150"/>
                  </a:lnTo>
                  <a:lnTo>
                    <a:pt x="774" y="164"/>
                  </a:lnTo>
                  <a:lnTo>
                    <a:pt x="597" y="1078"/>
                  </a:lnTo>
                  <a:lnTo>
                    <a:pt x="588" y="1091"/>
                  </a:lnTo>
                  <a:lnTo>
                    <a:pt x="584" y="1100"/>
                  </a:lnTo>
                  <a:lnTo>
                    <a:pt x="570" y="1100"/>
                  </a:lnTo>
                  <a:lnTo>
                    <a:pt x="557" y="1104"/>
                  </a:lnTo>
                  <a:lnTo>
                    <a:pt x="544" y="1100"/>
                  </a:lnTo>
                  <a:lnTo>
                    <a:pt x="544" y="1091"/>
                  </a:lnTo>
                  <a:lnTo>
                    <a:pt x="544" y="1087"/>
                  </a:lnTo>
                  <a:lnTo>
                    <a:pt x="539" y="1082"/>
                  </a:lnTo>
                  <a:lnTo>
                    <a:pt x="526" y="1073"/>
                  </a:lnTo>
                  <a:lnTo>
                    <a:pt x="517" y="1082"/>
                  </a:lnTo>
                  <a:lnTo>
                    <a:pt x="513" y="1091"/>
                  </a:lnTo>
                  <a:lnTo>
                    <a:pt x="508" y="1091"/>
                  </a:lnTo>
                  <a:lnTo>
                    <a:pt x="508" y="1100"/>
                  </a:lnTo>
                  <a:lnTo>
                    <a:pt x="513" y="1113"/>
                  </a:lnTo>
                  <a:lnTo>
                    <a:pt x="517" y="1153"/>
                  </a:lnTo>
                  <a:lnTo>
                    <a:pt x="513" y="1175"/>
                  </a:lnTo>
                  <a:lnTo>
                    <a:pt x="508" y="1193"/>
                  </a:lnTo>
                  <a:lnTo>
                    <a:pt x="500" y="1210"/>
                  </a:lnTo>
                  <a:lnTo>
                    <a:pt x="500" y="1228"/>
                  </a:lnTo>
                  <a:lnTo>
                    <a:pt x="495" y="1241"/>
                  </a:lnTo>
                  <a:lnTo>
                    <a:pt x="500" y="1250"/>
                  </a:lnTo>
                  <a:lnTo>
                    <a:pt x="0" y="468"/>
                  </a:lnTo>
                  <a:lnTo>
                    <a:pt x="93" y="18"/>
                  </a:lnTo>
                  <a:lnTo>
                    <a:pt x="97" y="0"/>
                  </a:lnTo>
                  <a:lnTo>
                    <a:pt x="97" y="0"/>
                  </a:lnTo>
                  <a:lnTo>
                    <a:pt x="97" y="0"/>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Freeform 66"/>
            <p:cNvSpPr>
              <a:spLocks/>
            </p:cNvSpPr>
            <p:nvPr/>
          </p:nvSpPr>
          <p:spPr bwMode="auto">
            <a:xfrm>
              <a:off x="1978339" y="834301"/>
              <a:ext cx="1639246" cy="1015939"/>
            </a:xfrm>
            <a:custGeom>
              <a:avLst/>
              <a:gdLst>
                <a:gd name="T0" fmla="*/ 0 w 1361"/>
                <a:gd name="T1" fmla="*/ 195 h 826"/>
                <a:gd name="T2" fmla="*/ 0 w 1361"/>
                <a:gd name="T3" fmla="*/ 248 h 826"/>
                <a:gd name="T4" fmla="*/ 13 w 1361"/>
                <a:gd name="T5" fmla="*/ 265 h 826"/>
                <a:gd name="T6" fmla="*/ 9 w 1361"/>
                <a:gd name="T7" fmla="*/ 283 h 826"/>
                <a:gd name="T8" fmla="*/ 4 w 1361"/>
                <a:gd name="T9" fmla="*/ 305 h 826"/>
                <a:gd name="T10" fmla="*/ 22 w 1361"/>
                <a:gd name="T11" fmla="*/ 323 h 826"/>
                <a:gd name="T12" fmla="*/ 31 w 1361"/>
                <a:gd name="T13" fmla="*/ 336 h 826"/>
                <a:gd name="T14" fmla="*/ 40 w 1361"/>
                <a:gd name="T15" fmla="*/ 380 h 826"/>
                <a:gd name="T16" fmla="*/ 57 w 1361"/>
                <a:gd name="T17" fmla="*/ 424 h 826"/>
                <a:gd name="T18" fmla="*/ 79 w 1361"/>
                <a:gd name="T19" fmla="*/ 433 h 826"/>
                <a:gd name="T20" fmla="*/ 93 w 1361"/>
                <a:gd name="T21" fmla="*/ 451 h 826"/>
                <a:gd name="T22" fmla="*/ 93 w 1361"/>
                <a:gd name="T23" fmla="*/ 468 h 826"/>
                <a:gd name="T24" fmla="*/ 88 w 1361"/>
                <a:gd name="T25" fmla="*/ 482 h 826"/>
                <a:gd name="T26" fmla="*/ 70 w 1361"/>
                <a:gd name="T27" fmla="*/ 504 h 826"/>
                <a:gd name="T28" fmla="*/ 57 w 1361"/>
                <a:gd name="T29" fmla="*/ 530 h 826"/>
                <a:gd name="T30" fmla="*/ 57 w 1361"/>
                <a:gd name="T31" fmla="*/ 574 h 826"/>
                <a:gd name="T32" fmla="*/ 75 w 1361"/>
                <a:gd name="T33" fmla="*/ 592 h 826"/>
                <a:gd name="T34" fmla="*/ 84 w 1361"/>
                <a:gd name="T35" fmla="*/ 596 h 826"/>
                <a:gd name="T36" fmla="*/ 93 w 1361"/>
                <a:gd name="T37" fmla="*/ 592 h 826"/>
                <a:gd name="T38" fmla="*/ 106 w 1361"/>
                <a:gd name="T39" fmla="*/ 596 h 826"/>
                <a:gd name="T40" fmla="*/ 115 w 1361"/>
                <a:gd name="T41" fmla="*/ 619 h 826"/>
                <a:gd name="T42" fmla="*/ 128 w 1361"/>
                <a:gd name="T43" fmla="*/ 645 h 826"/>
                <a:gd name="T44" fmla="*/ 150 w 1361"/>
                <a:gd name="T45" fmla="*/ 672 h 826"/>
                <a:gd name="T46" fmla="*/ 159 w 1361"/>
                <a:gd name="T47" fmla="*/ 698 h 826"/>
                <a:gd name="T48" fmla="*/ 168 w 1361"/>
                <a:gd name="T49" fmla="*/ 733 h 826"/>
                <a:gd name="T50" fmla="*/ 181 w 1361"/>
                <a:gd name="T51" fmla="*/ 755 h 826"/>
                <a:gd name="T52" fmla="*/ 199 w 1361"/>
                <a:gd name="T53" fmla="*/ 764 h 826"/>
                <a:gd name="T54" fmla="*/ 234 w 1361"/>
                <a:gd name="T55" fmla="*/ 782 h 826"/>
                <a:gd name="T56" fmla="*/ 261 w 1361"/>
                <a:gd name="T57" fmla="*/ 786 h 826"/>
                <a:gd name="T58" fmla="*/ 296 w 1361"/>
                <a:gd name="T59" fmla="*/ 782 h 826"/>
                <a:gd name="T60" fmla="*/ 314 w 1361"/>
                <a:gd name="T61" fmla="*/ 791 h 826"/>
                <a:gd name="T62" fmla="*/ 340 w 1361"/>
                <a:gd name="T63" fmla="*/ 791 h 826"/>
                <a:gd name="T64" fmla="*/ 358 w 1361"/>
                <a:gd name="T65" fmla="*/ 786 h 826"/>
                <a:gd name="T66" fmla="*/ 362 w 1361"/>
                <a:gd name="T67" fmla="*/ 795 h 826"/>
                <a:gd name="T68" fmla="*/ 380 w 1361"/>
                <a:gd name="T69" fmla="*/ 808 h 826"/>
                <a:gd name="T70" fmla="*/ 398 w 1361"/>
                <a:gd name="T71" fmla="*/ 826 h 826"/>
                <a:gd name="T72" fmla="*/ 406 w 1361"/>
                <a:gd name="T73" fmla="*/ 817 h 826"/>
                <a:gd name="T74" fmla="*/ 420 w 1361"/>
                <a:gd name="T75" fmla="*/ 751 h 826"/>
                <a:gd name="T76" fmla="*/ 658 w 1361"/>
                <a:gd name="T77" fmla="*/ 778 h 826"/>
                <a:gd name="T78" fmla="*/ 897 w 1361"/>
                <a:gd name="T79" fmla="*/ 800 h 826"/>
                <a:gd name="T80" fmla="*/ 1140 w 1361"/>
                <a:gd name="T81" fmla="*/ 813 h 826"/>
                <a:gd name="T82" fmla="*/ 1299 w 1361"/>
                <a:gd name="T83" fmla="*/ 813 h 826"/>
                <a:gd name="T84" fmla="*/ 1330 w 1361"/>
                <a:gd name="T85" fmla="*/ 526 h 826"/>
                <a:gd name="T86" fmla="*/ 1361 w 1361"/>
                <a:gd name="T87" fmla="*/ 155 h 826"/>
                <a:gd name="T88" fmla="*/ 897 w 1361"/>
                <a:gd name="T89" fmla="*/ 115 h 826"/>
                <a:gd name="T90" fmla="*/ 429 w 1361"/>
                <a:gd name="T91" fmla="*/ 62 h 826"/>
                <a:gd name="T92" fmla="*/ 53 w 1361"/>
                <a:gd name="T93" fmla="*/ 5 h 826"/>
                <a:gd name="T94" fmla="*/ 35 w 1361"/>
                <a:gd name="T95"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1" h="826">
                  <a:moveTo>
                    <a:pt x="35" y="0"/>
                  </a:moveTo>
                  <a:lnTo>
                    <a:pt x="0" y="195"/>
                  </a:lnTo>
                  <a:lnTo>
                    <a:pt x="0" y="212"/>
                  </a:lnTo>
                  <a:lnTo>
                    <a:pt x="0" y="248"/>
                  </a:lnTo>
                  <a:lnTo>
                    <a:pt x="4" y="252"/>
                  </a:lnTo>
                  <a:lnTo>
                    <a:pt x="13" y="265"/>
                  </a:lnTo>
                  <a:lnTo>
                    <a:pt x="9" y="274"/>
                  </a:lnTo>
                  <a:lnTo>
                    <a:pt x="9" y="283"/>
                  </a:lnTo>
                  <a:lnTo>
                    <a:pt x="4" y="301"/>
                  </a:lnTo>
                  <a:lnTo>
                    <a:pt x="4" y="305"/>
                  </a:lnTo>
                  <a:lnTo>
                    <a:pt x="9" y="309"/>
                  </a:lnTo>
                  <a:lnTo>
                    <a:pt x="22" y="323"/>
                  </a:lnTo>
                  <a:lnTo>
                    <a:pt x="26" y="331"/>
                  </a:lnTo>
                  <a:lnTo>
                    <a:pt x="31" y="336"/>
                  </a:lnTo>
                  <a:lnTo>
                    <a:pt x="35" y="345"/>
                  </a:lnTo>
                  <a:lnTo>
                    <a:pt x="40" y="380"/>
                  </a:lnTo>
                  <a:lnTo>
                    <a:pt x="48" y="402"/>
                  </a:lnTo>
                  <a:lnTo>
                    <a:pt x="57" y="424"/>
                  </a:lnTo>
                  <a:lnTo>
                    <a:pt x="70" y="429"/>
                  </a:lnTo>
                  <a:lnTo>
                    <a:pt x="79" y="433"/>
                  </a:lnTo>
                  <a:lnTo>
                    <a:pt x="84" y="437"/>
                  </a:lnTo>
                  <a:lnTo>
                    <a:pt x="93" y="451"/>
                  </a:lnTo>
                  <a:lnTo>
                    <a:pt x="93" y="460"/>
                  </a:lnTo>
                  <a:lnTo>
                    <a:pt x="93" y="468"/>
                  </a:lnTo>
                  <a:lnTo>
                    <a:pt x="88" y="473"/>
                  </a:lnTo>
                  <a:lnTo>
                    <a:pt x="88" y="482"/>
                  </a:lnTo>
                  <a:lnTo>
                    <a:pt x="75" y="490"/>
                  </a:lnTo>
                  <a:lnTo>
                    <a:pt x="70" y="504"/>
                  </a:lnTo>
                  <a:lnTo>
                    <a:pt x="57" y="513"/>
                  </a:lnTo>
                  <a:lnTo>
                    <a:pt x="57" y="530"/>
                  </a:lnTo>
                  <a:lnTo>
                    <a:pt x="57" y="548"/>
                  </a:lnTo>
                  <a:lnTo>
                    <a:pt x="57" y="574"/>
                  </a:lnTo>
                  <a:lnTo>
                    <a:pt x="66" y="583"/>
                  </a:lnTo>
                  <a:lnTo>
                    <a:pt x="75" y="592"/>
                  </a:lnTo>
                  <a:lnTo>
                    <a:pt x="79" y="596"/>
                  </a:lnTo>
                  <a:lnTo>
                    <a:pt x="84" y="596"/>
                  </a:lnTo>
                  <a:lnTo>
                    <a:pt x="93" y="592"/>
                  </a:lnTo>
                  <a:lnTo>
                    <a:pt x="93" y="592"/>
                  </a:lnTo>
                  <a:lnTo>
                    <a:pt x="101" y="596"/>
                  </a:lnTo>
                  <a:lnTo>
                    <a:pt x="106" y="596"/>
                  </a:lnTo>
                  <a:lnTo>
                    <a:pt x="110" y="605"/>
                  </a:lnTo>
                  <a:lnTo>
                    <a:pt x="115" y="619"/>
                  </a:lnTo>
                  <a:lnTo>
                    <a:pt x="119" y="627"/>
                  </a:lnTo>
                  <a:lnTo>
                    <a:pt x="128" y="645"/>
                  </a:lnTo>
                  <a:lnTo>
                    <a:pt x="141" y="663"/>
                  </a:lnTo>
                  <a:lnTo>
                    <a:pt x="150" y="672"/>
                  </a:lnTo>
                  <a:lnTo>
                    <a:pt x="154" y="680"/>
                  </a:lnTo>
                  <a:lnTo>
                    <a:pt x="159" y="698"/>
                  </a:lnTo>
                  <a:lnTo>
                    <a:pt x="159" y="716"/>
                  </a:lnTo>
                  <a:lnTo>
                    <a:pt x="168" y="733"/>
                  </a:lnTo>
                  <a:lnTo>
                    <a:pt x="172" y="747"/>
                  </a:lnTo>
                  <a:lnTo>
                    <a:pt x="181" y="755"/>
                  </a:lnTo>
                  <a:lnTo>
                    <a:pt x="194" y="760"/>
                  </a:lnTo>
                  <a:lnTo>
                    <a:pt x="199" y="764"/>
                  </a:lnTo>
                  <a:lnTo>
                    <a:pt x="212" y="773"/>
                  </a:lnTo>
                  <a:lnTo>
                    <a:pt x="234" y="782"/>
                  </a:lnTo>
                  <a:lnTo>
                    <a:pt x="252" y="791"/>
                  </a:lnTo>
                  <a:lnTo>
                    <a:pt x="261" y="786"/>
                  </a:lnTo>
                  <a:lnTo>
                    <a:pt x="269" y="782"/>
                  </a:lnTo>
                  <a:lnTo>
                    <a:pt x="296" y="782"/>
                  </a:lnTo>
                  <a:lnTo>
                    <a:pt x="305" y="786"/>
                  </a:lnTo>
                  <a:lnTo>
                    <a:pt x="314" y="791"/>
                  </a:lnTo>
                  <a:lnTo>
                    <a:pt x="327" y="795"/>
                  </a:lnTo>
                  <a:lnTo>
                    <a:pt x="340" y="791"/>
                  </a:lnTo>
                  <a:lnTo>
                    <a:pt x="345" y="786"/>
                  </a:lnTo>
                  <a:lnTo>
                    <a:pt x="358" y="786"/>
                  </a:lnTo>
                  <a:lnTo>
                    <a:pt x="358" y="786"/>
                  </a:lnTo>
                  <a:lnTo>
                    <a:pt x="362" y="795"/>
                  </a:lnTo>
                  <a:lnTo>
                    <a:pt x="367" y="795"/>
                  </a:lnTo>
                  <a:lnTo>
                    <a:pt x="380" y="808"/>
                  </a:lnTo>
                  <a:lnTo>
                    <a:pt x="393" y="822"/>
                  </a:lnTo>
                  <a:lnTo>
                    <a:pt x="398" y="826"/>
                  </a:lnTo>
                  <a:lnTo>
                    <a:pt x="402" y="822"/>
                  </a:lnTo>
                  <a:lnTo>
                    <a:pt x="406" y="817"/>
                  </a:lnTo>
                  <a:lnTo>
                    <a:pt x="411" y="813"/>
                  </a:lnTo>
                  <a:lnTo>
                    <a:pt x="420" y="751"/>
                  </a:lnTo>
                  <a:lnTo>
                    <a:pt x="552" y="769"/>
                  </a:lnTo>
                  <a:lnTo>
                    <a:pt x="658" y="778"/>
                  </a:lnTo>
                  <a:lnTo>
                    <a:pt x="773" y="791"/>
                  </a:lnTo>
                  <a:lnTo>
                    <a:pt x="897" y="800"/>
                  </a:lnTo>
                  <a:lnTo>
                    <a:pt x="990" y="808"/>
                  </a:lnTo>
                  <a:lnTo>
                    <a:pt x="1140" y="813"/>
                  </a:lnTo>
                  <a:lnTo>
                    <a:pt x="1273" y="813"/>
                  </a:lnTo>
                  <a:lnTo>
                    <a:pt x="1299" y="813"/>
                  </a:lnTo>
                  <a:lnTo>
                    <a:pt x="1308" y="764"/>
                  </a:lnTo>
                  <a:lnTo>
                    <a:pt x="1330" y="526"/>
                  </a:lnTo>
                  <a:lnTo>
                    <a:pt x="1344" y="331"/>
                  </a:lnTo>
                  <a:lnTo>
                    <a:pt x="1361" y="155"/>
                  </a:lnTo>
                  <a:lnTo>
                    <a:pt x="1096" y="137"/>
                  </a:lnTo>
                  <a:lnTo>
                    <a:pt x="897" y="115"/>
                  </a:lnTo>
                  <a:lnTo>
                    <a:pt x="689" y="93"/>
                  </a:lnTo>
                  <a:lnTo>
                    <a:pt x="429" y="62"/>
                  </a:lnTo>
                  <a:lnTo>
                    <a:pt x="172" y="31"/>
                  </a:lnTo>
                  <a:lnTo>
                    <a:pt x="53" y="5"/>
                  </a:lnTo>
                  <a:lnTo>
                    <a:pt x="35" y="0"/>
                  </a:lnTo>
                  <a:lnTo>
                    <a:pt x="35" y="0"/>
                  </a:lnTo>
                  <a:lnTo>
                    <a:pt x="35" y="0"/>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Freeform 67"/>
            <p:cNvSpPr>
              <a:spLocks/>
            </p:cNvSpPr>
            <p:nvPr/>
          </p:nvSpPr>
          <p:spPr bwMode="auto">
            <a:xfrm>
              <a:off x="1829461" y="2248201"/>
              <a:ext cx="861594" cy="1079030"/>
            </a:xfrm>
            <a:custGeom>
              <a:avLst/>
              <a:gdLst>
                <a:gd name="T0" fmla="*/ 0 w 716"/>
                <a:gd name="T1" fmla="*/ 777 h 878"/>
                <a:gd name="T2" fmla="*/ 155 w 716"/>
                <a:gd name="T3" fmla="*/ 0 h 878"/>
                <a:gd name="T4" fmla="*/ 217 w 716"/>
                <a:gd name="T5" fmla="*/ 8 h 878"/>
                <a:gd name="T6" fmla="*/ 301 w 716"/>
                <a:gd name="T7" fmla="*/ 22 h 878"/>
                <a:gd name="T8" fmla="*/ 416 w 716"/>
                <a:gd name="T9" fmla="*/ 44 h 878"/>
                <a:gd name="T10" fmla="*/ 469 w 716"/>
                <a:gd name="T11" fmla="*/ 48 h 878"/>
                <a:gd name="T12" fmla="*/ 442 w 716"/>
                <a:gd name="T13" fmla="*/ 203 h 878"/>
                <a:gd name="T14" fmla="*/ 637 w 716"/>
                <a:gd name="T15" fmla="*/ 234 h 878"/>
                <a:gd name="T16" fmla="*/ 694 w 716"/>
                <a:gd name="T17" fmla="*/ 242 h 878"/>
                <a:gd name="T18" fmla="*/ 716 w 716"/>
                <a:gd name="T19" fmla="*/ 247 h 878"/>
                <a:gd name="T20" fmla="*/ 628 w 716"/>
                <a:gd name="T21" fmla="*/ 878 h 878"/>
                <a:gd name="T22" fmla="*/ 411 w 716"/>
                <a:gd name="T23" fmla="*/ 848 h 878"/>
                <a:gd name="T24" fmla="*/ 278 w 716"/>
                <a:gd name="T25" fmla="*/ 825 h 878"/>
                <a:gd name="T26" fmla="*/ 71 w 716"/>
                <a:gd name="T27" fmla="*/ 786 h 878"/>
                <a:gd name="T28" fmla="*/ 13 w 716"/>
                <a:gd name="T29" fmla="*/ 777 h 878"/>
                <a:gd name="T30" fmla="*/ 0 w 716"/>
                <a:gd name="T31" fmla="*/ 777 h 878"/>
                <a:gd name="T32" fmla="*/ 0 w 716"/>
                <a:gd name="T33" fmla="*/ 777 h 878"/>
                <a:gd name="T34" fmla="*/ 0 w 716"/>
                <a:gd name="T35" fmla="*/ 777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6" h="878">
                  <a:moveTo>
                    <a:pt x="0" y="777"/>
                  </a:moveTo>
                  <a:lnTo>
                    <a:pt x="155" y="0"/>
                  </a:lnTo>
                  <a:lnTo>
                    <a:pt x="217" y="8"/>
                  </a:lnTo>
                  <a:lnTo>
                    <a:pt x="301" y="22"/>
                  </a:lnTo>
                  <a:lnTo>
                    <a:pt x="416" y="44"/>
                  </a:lnTo>
                  <a:lnTo>
                    <a:pt x="469" y="48"/>
                  </a:lnTo>
                  <a:lnTo>
                    <a:pt x="442" y="203"/>
                  </a:lnTo>
                  <a:lnTo>
                    <a:pt x="637" y="234"/>
                  </a:lnTo>
                  <a:lnTo>
                    <a:pt x="694" y="242"/>
                  </a:lnTo>
                  <a:lnTo>
                    <a:pt x="716" y="247"/>
                  </a:lnTo>
                  <a:lnTo>
                    <a:pt x="628" y="878"/>
                  </a:lnTo>
                  <a:lnTo>
                    <a:pt x="411" y="848"/>
                  </a:lnTo>
                  <a:lnTo>
                    <a:pt x="278" y="825"/>
                  </a:lnTo>
                  <a:lnTo>
                    <a:pt x="71" y="786"/>
                  </a:lnTo>
                  <a:lnTo>
                    <a:pt x="13" y="777"/>
                  </a:lnTo>
                  <a:lnTo>
                    <a:pt x="0" y="777"/>
                  </a:lnTo>
                  <a:lnTo>
                    <a:pt x="0" y="777"/>
                  </a:lnTo>
                  <a:lnTo>
                    <a:pt x="0" y="777"/>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Freeform 68"/>
            <p:cNvSpPr>
              <a:spLocks/>
            </p:cNvSpPr>
            <p:nvPr/>
          </p:nvSpPr>
          <p:spPr bwMode="auto">
            <a:xfrm>
              <a:off x="2584942" y="2550719"/>
              <a:ext cx="1170437" cy="863871"/>
            </a:xfrm>
            <a:custGeom>
              <a:avLst/>
              <a:gdLst>
                <a:gd name="T0" fmla="*/ 88 w 972"/>
                <a:gd name="T1" fmla="*/ 0 h 702"/>
                <a:gd name="T2" fmla="*/ 159 w 972"/>
                <a:gd name="T3" fmla="*/ 4 h 702"/>
                <a:gd name="T4" fmla="*/ 327 w 972"/>
                <a:gd name="T5" fmla="*/ 22 h 702"/>
                <a:gd name="T6" fmla="*/ 508 w 972"/>
                <a:gd name="T7" fmla="*/ 35 h 702"/>
                <a:gd name="T8" fmla="*/ 703 w 972"/>
                <a:gd name="T9" fmla="*/ 44 h 702"/>
                <a:gd name="T10" fmla="*/ 751 w 972"/>
                <a:gd name="T11" fmla="*/ 48 h 702"/>
                <a:gd name="T12" fmla="*/ 972 w 972"/>
                <a:gd name="T13" fmla="*/ 57 h 702"/>
                <a:gd name="T14" fmla="*/ 941 w 972"/>
                <a:gd name="T15" fmla="*/ 702 h 702"/>
                <a:gd name="T16" fmla="*/ 809 w 972"/>
                <a:gd name="T17" fmla="*/ 698 h 702"/>
                <a:gd name="T18" fmla="*/ 614 w 972"/>
                <a:gd name="T19" fmla="*/ 684 h 702"/>
                <a:gd name="T20" fmla="*/ 446 w 972"/>
                <a:gd name="T21" fmla="*/ 676 h 702"/>
                <a:gd name="T22" fmla="*/ 252 w 972"/>
                <a:gd name="T23" fmla="*/ 658 h 702"/>
                <a:gd name="T24" fmla="*/ 106 w 972"/>
                <a:gd name="T25" fmla="*/ 645 h 702"/>
                <a:gd name="T26" fmla="*/ 0 w 972"/>
                <a:gd name="T27" fmla="*/ 631 h 702"/>
                <a:gd name="T28" fmla="*/ 79 w 972"/>
                <a:gd name="T29" fmla="*/ 40 h 702"/>
                <a:gd name="T30" fmla="*/ 84 w 972"/>
                <a:gd name="T31" fmla="*/ 13 h 702"/>
                <a:gd name="T32" fmla="*/ 88 w 972"/>
                <a:gd name="T33" fmla="*/ 0 h 702"/>
                <a:gd name="T34" fmla="*/ 88 w 972"/>
                <a:gd name="T35" fmla="*/ 0 h 702"/>
                <a:gd name="T36" fmla="*/ 88 w 972"/>
                <a:gd name="T3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2" h="702">
                  <a:moveTo>
                    <a:pt x="88" y="0"/>
                  </a:moveTo>
                  <a:lnTo>
                    <a:pt x="159" y="4"/>
                  </a:lnTo>
                  <a:lnTo>
                    <a:pt x="327" y="22"/>
                  </a:lnTo>
                  <a:lnTo>
                    <a:pt x="508" y="35"/>
                  </a:lnTo>
                  <a:lnTo>
                    <a:pt x="703" y="44"/>
                  </a:lnTo>
                  <a:lnTo>
                    <a:pt x="751" y="48"/>
                  </a:lnTo>
                  <a:lnTo>
                    <a:pt x="972" y="57"/>
                  </a:lnTo>
                  <a:lnTo>
                    <a:pt x="941" y="702"/>
                  </a:lnTo>
                  <a:lnTo>
                    <a:pt x="809" y="698"/>
                  </a:lnTo>
                  <a:lnTo>
                    <a:pt x="614" y="684"/>
                  </a:lnTo>
                  <a:lnTo>
                    <a:pt x="446" y="676"/>
                  </a:lnTo>
                  <a:lnTo>
                    <a:pt x="252" y="658"/>
                  </a:lnTo>
                  <a:lnTo>
                    <a:pt x="106" y="645"/>
                  </a:lnTo>
                  <a:lnTo>
                    <a:pt x="0" y="631"/>
                  </a:lnTo>
                  <a:lnTo>
                    <a:pt x="79" y="40"/>
                  </a:lnTo>
                  <a:lnTo>
                    <a:pt x="84" y="13"/>
                  </a:lnTo>
                  <a:lnTo>
                    <a:pt x="88" y="0"/>
                  </a:lnTo>
                  <a:lnTo>
                    <a:pt x="88" y="0"/>
                  </a:lnTo>
                  <a:lnTo>
                    <a:pt x="88" y="0"/>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Freeform 69"/>
            <p:cNvSpPr>
              <a:spLocks/>
            </p:cNvSpPr>
            <p:nvPr/>
          </p:nvSpPr>
          <p:spPr bwMode="auto">
            <a:xfrm>
              <a:off x="2436062" y="3327230"/>
              <a:ext cx="1122922" cy="1134034"/>
            </a:xfrm>
            <a:custGeom>
              <a:avLst/>
              <a:gdLst>
                <a:gd name="T0" fmla="*/ 0 w 933"/>
                <a:gd name="T1" fmla="*/ 919 h 923"/>
                <a:gd name="T2" fmla="*/ 119 w 933"/>
                <a:gd name="T3" fmla="*/ 0 h 923"/>
                <a:gd name="T4" fmla="*/ 247 w 933"/>
                <a:gd name="T5" fmla="*/ 14 h 923"/>
                <a:gd name="T6" fmla="*/ 513 w 933"/>
                <a:gd name="T7" fmla="*/ 40 h 923"/>
                <a:gd name="T8" fmla="*/ 685 w 933"/>
                <a:gd name="T9" fmla="*/ 49 h 923"/>
                <a:gd name="T10" fmla="*/ 862 w 933"/>
                <a:gd name="T11" fmla="*/ 62 h 923"/>
                <a:gd name="T12" fmla="*/ 933 w 933"/>
                <a:gd name="T13" fmla="*/ 67 h 923"/>
                <a:gd name="T14" fmla="*/ 889 w 933"/>
                <a:gd name="T15" fmla="*/ 826 h 923"/>
                <a:gd name="T16" fmla="*/ 314 w 933"/>
                <a:gd name="T17" fmla="*/ 826 h 923"/>
                <a:gd name="T18" fmla="*/ 314 w 933"/>
                <a:gd name="T19" fmla="*/ 870 h 923"/>
                <a:gd name="T20" fmla="*/ 84 w 933"/>
                <a:gd name="T21" fmla="*/ 857 h 923"/>
                <a:gd name="T22" fmla="*/ 79 w 933"/>
                <a:gd name="T23" fmla="*/ 923 h 923"/>
                <a:gd name="T24" fmla="*/ 0 w 933"/>
                <a:gd name="T25" fmla="*/ 919 h 923"/>
                <a:gd name="T26" fmla="*/ 0 w 933"/>
                <a:gd name="T27" fmla="*/ 919 h 923"/>
                <a:gd name="T28" fmla="*/ 0 w 933"/>
                <a:gd name="T29" fmla="*/ 919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3" h="923">
                  <a:moveTo>
                    <a:pt x="0" y="919"/>
                  </a:moveTo>
                  <a:lnTo>
                    <a:pt x="119" y="0"/>
                  </a:lnTo>
                  <a:lnTo>
                    <a:pt x="247" y="14"/>
                  </a:lnTo>
                  <a:lnTo>
                    <a:pt x="513" y="40"/>
                  </a:lnTo>
                  <a:lnTo>
                    <a:pt x="685" y="49"/>
                  </a:lnTo>
                  <a:lnTo>
                    <a:pt x="862" y="62"/>
                  </a:lnTo>
                  <a:lnTo>
                    <a:pt x="933" y="67"/>
                  </a:lnTo>
                  <a:lnTo>
                    <a:pt x="889" y="826"/>
                  </a:lnTo>
                  <a:lnTo>
                    <a:pt x="314" y="826"/>
                  </a:lnTo>
                  <a:lnTo>
                    <a:pt x="314" y="870"/>
                  </a:lnTo>
                  <a:lnTo>
                    <a:pt x="84" y="857"/>
                  </a:lnTo>
                  <a:lnTo>
                    <a:pt x="79" y="923"/>
                  </a:lnTo>
                  <a:lnTo>
                    <a:pt x="0" y="919"/>
                  </a:lnTo>
                  <a:lnTo>
                    <a:pt x="0" y="919"/>
                  </a:lnTo>
                  <a:lnTo>
                    <a:pt x="0" y="919"/>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Freeform 70"/>
            <p:cNvSpPr>
              <a:spLocks/>
            </p:cNvSpPr>
            <p:nvPr/>
          </p:nvSpPr>
          <p:spPr bwMode="auto">
            <a:xfrm>
              <a:off x="3563738" y="1025192"/>
              <a:ext cx="969293" cy="684302"/>
            </a:xfrm>
            <a:custGeom>
              <a:avLst/>
              <a:gdLst>
                <a:gd name="T0" fmla="*/ 0 w 805"/>
                <a:gd name="T1" fmla="*/ 512 h 556"/>
                <a:gd name="T2" fmla="*/ 44 w 805"/>
                <a:gd name="T3" fmla="*/ 0 h 556"/>
                <a:gd name="T4" fmla="*/ 97 w 805"/>
                <a:gd name="T5" fmla="*/ 0 h 556"/>
                <a:gd name="T6" fmla="*/ 226 w 805"/>
                <a:gd name="T7" fmla="*/ 9 h 556"/>
                <a:gd name="T8" fmla="*/ 345 w 805"/>
                <a:gd name="T9" fmla="*/ 13 h 556"/>
                <a:gd name="T10" fmla="*/ 540 w 805"/>
                <a:gd name="T11" fmla="*/ 13 h 556"/>
                <a:gd name="T12" fmla="*/ 677 w 805"/>
                <a:gd name="T13" fmla="*/ 17 h 556"/>
                <a:gd name="T14" fmla="*/ 752 w 805"/>
                <a:gd name="T15" fmla="*/ 17 h 556"/>
                <a:gd name="T16" fmla="*/ 752 w 805"/>
                <a:gd name="T17" fmla="*/ 66 h 556"/>
                <a:gd name="T18" fmla="*/ 752 w 805"/>
                <a:gd name="T19" fmla="*/ 93 h 556"/>
                <a:gd name="T20" fmla="*/ 752 w 805"/>
                <a:gd name="T21" fmla="*/ 123 h 556"/>
                <a:gd name="T22" fmla="*/ 747 w 805"/>
                <a:gd name="T23" fmla="*/ 150 h 556"/>
                <a:gd name="T24" fmla="*/ 743 w 805"/>
                <a:gd name="T25" fmla="*/ 168 h 556"/>
                <a:gd name="T26" fmla="*/ 747 w 805"/>
                <a:gd name="T27" fmla="*/ 185 h 556"/>
                <a:gd name="T28" fmla="*/ 752 w 805"/>
                <a:gd name="T29" fmla="*/ 194 h 556"/>
                <a:gd name="T30" fmla="*/ 765 w 805"/>
                <a:gd name="T31" fmla="*/ 203 h 556"/>
                <a:gd name="T32" fmla="*/ 774 w 805"/>
                <a:gd name="T33" fmla="*/ 212 h 556"/>
                <a:gd name="T34" fmla="*/ 783 w 805"/>
                <a:gd name="T35" fmla="*/ 229 h 556"/>
                <a:gd name="T36" fmla="*/ 783 w 805"/>
                <a:gd name="T37" fmla="*/ 234 h 556"/>
                <a:gd name="T38" fmla="*/ 787 w 805"/>
                <a:gd name="T39" fmla="*/ 269 h 556"/>
                <a:gd name="T40" fmla="*/ 783 w 805"/>
                <a:gd name="T41" fmla="*/ 305 h 556"/>
                <a:gd name="T42" fmla="*/ 778 w 805"/>
                <a:gd name="T43" fmla="*/ 353 h 556"/>
                <a:gd name="T44" fmla="*/ 783 w 805"/>
                <a:gd name="T45" fmla="*/ 384 h 556"/>
                <a:gd name="T46" fmla="*/ 792 w 805"/>
                <a:gd name="T47" fmla="*/ 411 h 556"/>
                <a:gd name="T48" fmla="*/ 796 w 805"/>
                <a:gd name="T49" fmla="*/ 428 h 556"/>
                <a:gd name="T50" fmla="*/ 792 w 805"/>
                <a:gd name="T51" fmla="*/ 446 h 556"/>
                <a:gd name="T52" fmla="*/ 792 w 805"/>
                <a:gd name="T53" fmla="*/ 464 h 556"/>
                <a:gd name="T54" fmla="*/ 796 w 805"/>
                <a:gd name="T55" fmla="*/ 503 h 556"/>
                <a:gd name="T56" fmla="*/ 805 w 805"/>
                <a:gd name="T57" fmla="*/ 530 h 556"/>
                <a:gd name="T58" fmla="*/ 800 w 805"/>
                <a:gd name="T59" fmla="*/ 556 h 556"/>
                <a:gd name="T60" fmla="*/ 0 w 805"/>
                <a:gd name="T61" fmla="*/ 512 h 556"/>
                <a:gd name="T62" fmla="*/ 0 w 805"/>
                <a:gd name="T63" fmla="*/ 512 h 556"/>
                <a:gd name="T64" fmla="*/ 0 w 805"/>
                <a:gd name="T65" fmla="*/ 512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5" h="556">
                  <a:moveTo>
                    <a:pt x="0" y="512"/>
                  </a:moveTo>
                  <a:lnTo>
                    <a:pt x="44" y="0"/>
                  </a:lnTo>
                  <a:lnTo>
                    <a:pt x="97" y="0"/>
                  </a:lnTo>
                  <a:lnTo>
                    <a:pt x="226" y="9"/>
                  </a:lnTo>
                  <a:lnTo>
                    <a:pt x="345" y="13"/>
                  </a:lnTo>
                  <a:lnTo>
                    <a:pt x="540" y="13"/>
                  </a:lnTo>
                  <a:lnTo>
                    <a:pt x="677" y="17"/>
                  </a:lnTo>
                  <a:lnTo>
                    <a:pt x="752" y="17"/>
                  </a:lnTo>
                  <a:lnTo>
                    <a:pt x="752" y="66"/>
                  </a:lnTo>
                  <a:lnTo>
                    <a:pt x="752" y="93"/>
                  </a:lnTo>
                  <a:lnTo>
                    <a:pt x="752" y="123"/>
                  </a:lnTo>
                  <a:lnTo>
                    <a:pt x="747" y="150"/>
                  </a:lnTo>
                  <a:lnTo>
                    <a:pt x="743" y="168"/>
                  </a:lnTo>
                  <a:lnTo>
                    <a:pt x="747" y="185"/>
                  </a:lnTo>
                  <a:lnTo>
                    <a:pt x="752" y="194"/>
                  </a:lnTo>
                  <a:lnTo>
                    <a:pt x="765" y="203"/>
                  </a:lnTo>
                  <a:lnTo>
                    <a:pt x="774" y="212"/>
                  </a:lnTo>
                  <a:lnTo>
                    <a:pt x="783" y="229"/>
                  </a:lnTo>
                  <a:lnTo>
                    <a:pt x="783" y="234"/>
                  </a:lnTo>
                  <a:lnTo>
                    <a:pt x="787" y="269"/>
                  </a:lnTo>
                  <a:lnTo>
                    <a:pt x="783" y="305"/>
                  </a:lnTo>
                  <a:lnTo>
                    <a:pt x="778" y="353"/>
                  </a:lnTo>
                  <a:lnTo>
                    <a:pt x="783" y="384"/>
                  </a:lnTo>
                  <a:lnTo>
                    <a:pt x="792" y="411"/>
                  </a:lnTo>
                  <a:lnTo>
                    <a:pt x="796" y="428"/>
                  </a:lnTo>
                  <a:lnTo>
                    <a:pt x="792" y="446"/>
                  </a:lnTo>
                  <a:lnTo>
                    <a:pt x="792" y="464"/>
                  </a:lnTo>
                  <a:lnTo>
                    <a:pt x="796" y="503"/>
                  </a:lnTo>
                  <a:lnTo>
                    <a:pt x="805" y="530"/>
                  </a:lnTo>
                  <a:lnTo>
                    <a:pt x="800" y="556"/>
                  </a:lnTo>
                  <a:lnTo>
                    <a:pt x="0" y="512"/>
                  </a:lnTo>
                  <a:lnTo>
                    <a:pt x="0" y="512"/>
                  </a:lnTo>
                  <a:lnTo>
                    <a:pt x="0" y="512"/>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Freeform 71"/>
            <p:cNvSpPr>
              <a:spLocks/>
            </p:cNvSpPr>
            <p:nvPr/>
          </p:nvSpPr>
          <p:spPr bwMode="auto">
            <a:xfrm>
              <a:off x="3511471" y="1654491"/>
              <a:ext cx="1070657" cy="727982"/>
            </a:xfrm>
            <a:custGeom>
              <a:avLst/>
              <a:gdLst>
                <a:gd name="T0" fmla="*/ 0 w 889"/>
                <a:gd name="T1" fmla="*/ 464 h 592"/>
                <a:gd name="T2" fmla="*/ 44 w 889"/>
                <a:gd name="T3" fmla="*/ 0 h 592"/>
                <a:gd name="T4" fmla="*/ 155 w 889"/>
                <a:gd name="T5" fmla="*/ 9 h 592"/>
                <a:gd name="T6" fmla="*/ 416 w 889"/>
                <a:gd name="T7" fmla="*/ 22 h 592"/>
                <a:gd name="T8" fmla="*/ 685 w 889"/>
                <a:gd name="T9" fmla="*/ 35 h 592"/>
                <a:gd name="T10" fmla="*/ 849 w 889"/>
                <a:gd name="T11" fmla="*/ 44 h 592"/>
                <a:gd name="T12" fmla="*/ 849 w 889"/>
                <a:gd name="T13" fmla="*/ 75 h 592"/>
                <a:gd name="T14" fmla="*/ 849 w 889"/>
                <a:gd name="T15" fmla="*/ 93 h 592"/>
                <a:gd name="T16" fmla="*/ 853 w 889"/>
                <a:gd name="T17" fmla="*/ 102 h 592"/>
                <a:gd name="T18" fmla="*/ 866 w 889"/>
                <a:gd name="T19" fmla="*/ 111 h 592"/>
                <a:gd name="T20" fmla="*/ 871 w 889"/>
                <a:gd name="T21" fmla="*/ 111 h 592"/>
                <a:gd name="T22" fmla="*/ 875 w 889"/>
                <a:gd name="T23" fmla="*/ 115 h 592"/>
                <a:gd name="T24" fmla="*/ 880 w 889"/>
                <a:gd name="T25" fmla="*/ 124 h 592"/>
                <a:gd name="T26" fmla="*/ 884 w 889"/>
                <a:gd name="T27" fmla="*/ 133 h 592"/>
                <a:gd name="T28" fmla="*/ 889 w 889"/>
                <a:gd name="T29" fmla="*/ 380 h 592"/>
                <a:gd name="T30" fmla="*/ 875 w 889"/>
                <a:gd name="T31" fmla="*/ 380 h 592"/>
                <a:gd name="T32" fmla="*/ 875 w 889"/>
                <a:gd name="T33" fmla="*/ 380 h 592"/>
                <a:gd name="T34" fmla="*/ 862 w 889"/>
                <a:gd name="T35" fmla="*/ 384 h 592"/>
                <a:gd name="T36" fmla="*/ 866 w 889"/>
                <a:gd name="T37" fmla="*/ 393 h 592"/>
                <a:gd name="T38" fmla="*/ 871 w 889"/>
                <a:gd name="T39" fmla="*/ 398 h 592"/>
                <a:gd name="T40" fmla="*/ 871 w 889"/>
                <a:gd name="T41" fmla="*/ 406 h 592"/>
                <a:gd name="T42" fmla="*/ 871 w 889"/>
                <a:gd name="T43" fmla="*/ 415 h 592"/>
                <a:gd name="T44" fmla="*/ 858 w 889"/>
                <a:gd name="T45" fmla="*/ 424 h 592"/>
                <a:gd name="T46" fmla="*/ 858 w 889"/>
                <a:gd name="T47" fmla="*/ 433 h 592"/>
                <a:gd name="T48" fmla="*/ 875 w 889"/>
                <a:gd name="T49" fmla="*/ 442 h 592"/>
                <a:gd name="T50" fmla="*/ 880 w 889"/>
                <a:gd name="T51" fmla="*/ 455 h 592"/>
                <a:gd name="T52" fmla="*/ 884 w 889"/>
                <a:gd name="T53" fmla="*/ 473 h 592"/>
                <a:gd name="T54" fmla="*/ 875 w 889"/>
                <a:gd name="T55" fmla="*/ 482 h 592"/>
                <a:gd name="T56" fmla="*/ 875 w 889"/>
                <a:gd name="T57" fmla="*/ 499 h 592"/>
                <a:gd name="T58" fmla="*/ 880 w 889"/>
                <a:gd name="T59" fmla="*/ 512 h 592"/>
                <a:gd name="T60" fmla="*/ 889 w 889"/>
                <a:gd name="T61" fmla="*/ 526 h 592"/>
                <a:gd name="T62" fmla="*/ 884 w 889"/>
                <a:gd name="T63" fmla="*/ 539 h 592"/>
                <a:gd name="T64" fmla="*/ 880 w 889"/>
                <a:gd name="T65" fmla="*/ 565 h 592"/>
                <a:gd name="T66" fmla="*/ 880 w 889"/>
                <a:gd name="T67" fmla="*/ 588 h 592"/>
                <a:gd name="T68" fmla="*/ 875 w 889"/>
                <a:gd name="T69" fmla="*/ 592 h 592"/>
                <a:gd name="T70" fmla="*/ 862 w 889"/>
                <a:gd name="T71" fmla="*/ 579 h 592"/>
                <a:gd name="T72" fmla="*/ 844 w 889"/>
                <a:gd name="T73" fmla="*/ 570 h 592"/>
                <a:gd name="T74" fmla="*/ 836 w 889"/>
                <a:gd name="T75" fmla="*/ 570 h 592"/>
                <a:gd name="T76" fmla="*/ 822 w 889"/>
                <a:gd name="T77" fmla="*/ 570 h 592"/>
                <a:gd name="T78" fmla="*/ 809 w 889"/>
                <a:gd name="T79" fmla="*/ 565 h 592"/>
                <a:gd name="T80" fmla="*/ 800 w 889"/>
                <a:gd name="T81" fmla="*/ 557 h 592"/>
                <a:gd name="T82" fmla="*/ 791 w 889"/>
                <a:gd name="T83" fmla="*/ 543 h 592"/>
                <a:gd name="T84" fmla="*/ 774 w 889"/>
                <a:gd name="T85" fmla="*/ 539 h 592"/>
                <a:gd name="T86" fmla="*/ 760 w 889"/>
                <a:gd name="T87" fmla="*/ 539 h 592"/>
                <a:gd name="T88" fmla="*/ 734 w 889"/>
                <a:gd name="T89" fmla="*/ 539 h 592"/>
                <a:gd name="T90" fmla="*/ 725 w 889"/>
                <a:gd name="T91" fmla="*/ 535 h 592"/>
                <a:gd name="T92" fmla="*/ 694 w 889"/>
                <a:gd name="T93" fmla="*/ 526 h 592"/>
                <a:gd name="T94" fmla="*/ 685 w 889"/>
                <a:gd name="T95" fmla="*/ 517 h 592"/>
                <a:gd name="T96" fmla="*/ 676 w 889"/>
                <a:gd name="T97" fmla="*/ 517 h 592"/>
                <a:gd name="T98" fmla="*/ 659 w 889"/>
                <a:gd name="T99" fmla="*/ 517 h 592"/>
                <a:gd name="T100" fmla="*/ 641 w 889"/>
                <a:gd name="T101" fmla="*/ 517 h 592"/>
                <a:gd name="T102" fmla="*/ 628 w 889"/>
                <a:gd name="T103" fmla="*/ 512 h 592"/>
                <a:gd name="T104" fmla="*/ 623 w 889"/>
                <a:gd name="T105" fmla="*/ 508 h 592"/>
                <a:gd name="T106" fmla="*/ 619 w 889"/>
                <a:gd name="T107" fmla="*/ 499 h 592"/>
                <a:gd name="T108" fmla="*/ 614 w 889"/>
                <a:gd name="T109" fmla="*/ 499 h 592"/>
                <a:gd name="T110" fmla="*/ 610 w 889"/>
                <a:gd name="T111" fmla="*/ 490 h 592"/>
                <a:gd name="T112" fmla="*/ 601 w 889"/>
                <a:gd name="T113" fmla="*/ 482 h 592"/>
                <a:gd name="T114" fmla="*/ 301 w 889"/>
                <a:gd name="T115" fmla="*/ 473 h 592"/>
                <a:gd name="T116" fmla="*/ 97 w 889"/>
                <a:gd name="T117" fmla="*/ 464 h 592"/>
                <a:gd name="T118" fmla="*/ 22 w 889"/>
                <a:gd name="T119" fmla="*/ 464 h 592"/>
                <a:gd name="T120" fmla="*/ 0 w 889"/>
                <a:gd name="T121" fmla="*/ 464 h 592"/>
                <a:gd name="T122" fmla="*/ 0 w 889"/>
                <a:gd name="T123" fmla="*/ 464 h 592"/>
                <a:gd name="T124" fmla="*/ 0 w 889"/>
                <a:gd name="T125" fmla="*/ 46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9" h="592">
                  <a:moveTo>
                    <a:pt x="0" y="464"/>
                  </a:moveTo>
                  <a:lnTo>
                    <a:pt x="44" y="0"/>
                  </a:lnTo>
                  <a:lnTo>
                    <a:pt x="155" y="9"/>
                  </a:lnTo>
                  <a:lnTo>
                    <a:pt x="416" y="22"/>
                  </a:lnTo>
                  <a:lnTo>
                    <a:pt x="685" y="35"/>
                  </a:lnTo>
                  <a:lnTo>
                    <a:pt x="849" y="44"/>
                  </a:lnTo>
                  <a:lnTo>
                    <a:pt x="849" y="75"/>
                  </a:lnTo>
                  <a:lnTo>
                    <a:pt x="849" y="93"/>
                  </a:lnTo>
                  <a:lnTo>
                    <a:pt x="853" y="102"/>
                  </a:lnTo>
                  <a:lnTo>
                    <a:pt x="866" y="111"/>
                  </a:lnTo>
                  <a:lnTo>
                    <a:pt x="871" y="111"/>
                  </a:lnTo>
                  <a:lnTo>
                    <a:pt x="875" y="115"/>
                  </a:lnTo>
                  <a:lnTo>
                    <a:pt x="880" y="124"/>
                  </a:lnTo>
                  <a:lnTo>
                    <a:pt x="884" y="133"/>
                  </a:lnTo>
                  <a:lnTo>
                    <a:pt x="889" y="380"/>
                  </a:lnTo>
                  <a:lnTo>
                    <a:pt x="875" y="380"/>
                  </a:lnTo>
                  <a:lnTo>
                    <a:pt x="875" y="380"/>
                  </a:lnTo>
                  <a:lnTo>
                    <a:pt x="862" y="384"/>
                  </a:lnTo>
                  <a:lnTo>
                    <a:pt x="866" y="393"/>
                  </a:lnTo>
                  <a:lnTo>
                    <a:pt x="871" y="398"/>
                  </a:lnTo>
                  <a:lnTo>
                    <a:pt x="871" y="406"/>
                  </a:lnTo>
                  <a:lnTo>
                    <a:pt x="871" y="415"/>
                  </a:lnTo>
                  <a:lnTo>
                    <a:pt x="858" y="424"/>
                  </a:lnTo>
                  <a:lnTo>
                    <a:pt x="858" y="433"/>
                  </a:lnTo>
                  <a:lnTo>
                    <a:pt x="875" y="442"/>
                  </a:lnTo>
                  <a:lnTo>
                    <a:pt x="880" y="455"/>
                  </a:lnTo>
                  <a:lnTo>
                    <a:pt x="884" y="473"/>
                  </a:lnTo>
                  <a:lnTo>
                    <a:pt x="875" y="482"/>
                  </a:lnTo>
                  <a:lnTo>
                    <a:pt x="875" y="499"/>
                  </a:lnTo>
                  <a:lnTo>
                    <a:pt x="880" y="512"/>
                  </a:lnTo>
                  <a:lnTo>
                    <a:pt x="889" y="526"/>
                  </a:lnTo>
                  <a:lnTo>
                    <a:pt x="884" y="539"/>
                  </a:lnTo>
                  <a:lnTo>
                    <a:pt x="880" y="565"/>
                  </a:lnTo>
                  <a:lnTo>
                    <a:pt x="880" y="588"/>
                  </a:lnTo>
                  <a:lnTo>
                    <a:pt x="875" y="592"/>
                  </a:lnTo>
                  <a:lnTo>
                    <a:pt x="862" y="579"/>
                  </a:lnTo>
                  <a:lnTo>
                    <a:pt x="844" y="570"/>
                  </a:lnTo>
                  <a:lnTo>
                    <a:pt x="836" y="570"/>
                  </a:lnTo>
                  <a:lnTo>
                    <a:pt x="822" y="570"/>
                  </a:lnTo>
                  <a:lnTo>
                    <a:pt x="809" y="565"/>
                  </a:lnTo>
                  <a:lnTo>
                    <a:pt x="800" y="557"/>
                  </a:lnTo>
                  <a:lnTo>
                    <a:pt x="791" y="543"/>
                  </a:lnTo>
                  <a:lnTo>
                    <a:pt x="774" y="539"/>
                  </a:lnTo>
                  <a:lnTo>
                    <a:pt x="760" y="539"/>
                  </a:lnTo>
                  <a:lnTo>
                    <a:pt x="734" y="539"/>
                  </a:lnTo>
                  <a:lnTo>
                    <a:pt x="725" y="535"/>
                  </a:lnTo>
                  <a:lnTo>
                    <a:pt x="694" y="526"/>
                  </a:lnTo>
                  <a:lnTo>
                    <a:pt x="685" y="517"/>
                  </a:lnTo>
                  <a:lnTo>
                    <a:pt x="676" y="517"/>
                  </a:lnTo>
                  <a:lnTo>
                    <a:pt x="659" y="517"/>
                  </a:lnTo>
                  <a:lnTo>
                    <a:pt x="641" y="517"/>
                  </a:lnTo>
                  <a:lnTo>
                    <a:pt x="628" y="512"/>
                  </a:lnTo>
                  <a:lnTo>
                    <a:pt x="623" y="508"/>
                  </a:lnTo>
                  <a:lnTo>
                    <a:pt x="619" y="499"/>
                  </a:lnTo>
                  <a:lnTo>
                    <a:pt x="614" y="499"/>
                  </a:lnTo>
                  <a:lnTo>
                    <a:pt x="610" y="490"/>
                  </a:lnTo>
                  <a:lnTo>
                    <a:pt x="601" y="482"/>
                  </a:lnTo>
                  <a:lnTo>
                    <a:pt x="301" y="473"/>
                  </a:lnTo>
                  <a:lnTo>
                    <a:pt x="97" y="464"/>
                  </a:lnTo>
                  <a:lnTo>
                    <a:pt x="22" y="464"/>
                  </a:lnTo>
                  <a:lnTo>
                    <a:pt x="0" y="464"/>
                  </a:lnTo>
                  <a:lnTo>
                    <a:pt x="0" y="464"/>
                  </a:lnTo>
                  <a:lnTo>
                    <a:pt x="0" y="464"/>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Freeform 72"/>
            <p:cNvSpPr>
              <a:spLocks/>
            </p:cNvSpPr>
            <p:nvPr/>
          </p:nvSpPr>
          <p:spPr bwMode="auto">
            <a:xfrm>
              <a:off x="3473458" y="2225552"/>
              <a:ext cx="1246460" cy="613122"/>
            </a:xfrm>
            <a:custGeom>
              <a:avLst/>
              <a:gdLst>
                <a:gd name="T0" fmla="*/ 31 w 1034"/>
                <a:gd name="T1" fmla="*/ 0 h 499"/>
                <a:gd name="T2" fmla="*/ 283 w 1034"/>
                <a:gd name="T3" fmla="*/ 4 h 499"/>
                <a:gd name="T4" fmla="*/ 610 w 1034"/>
                <a:gd name="T5" fmla="*/ 13 h 499"/>
                <a:gd name="T6" fmla="*/ 632 w 1034"/>
                <a:gd name="T7" fmla="*/ 13 h 499"/>
                <a:gd name="T8" fmla="*/ 650 w 1034"/>
                <a:gd name="T9" fmla="*/ 40 h 499"/>
                <a:gd name="T10" fmla="*/ 668 w 1034"/>
                <a:gd name="T11" fmla="*/ 53 h 499"/>
                <a:gd name="T12" fmla="*/ 703 w 1034"/>
                <a:gd name="T13" fmla="*/ 53 h 499"/>
                <a:gd name="T14" fmla="*/ 721 w 1034"/>
                <a:gd name="T15" fmla="*/ 62 h 499"/>
                <a:gd name="T16" fmla="*/ 765 w 1034"/>
                <a:gd name="T17" fmla="*/ 75 h 499"/>
                <a:gd name="T18" fmla="*/ 796 w 1034"/>
                <a:gd name="T19" fmla="*/ 75 h 499"/>
                <a:gd name="T20" fmla="*/ 813 w 1034"/>
                <a:gd name="T21" fmla="*/ 79 h 499"/>
                <a:gd name="T22" fmla="*/ 831 w 1034"/>
                <a:gd name="T23" fmla="*/ 93 h 499"/>
                <a:gd name="T24" fmla="*/ 849 w 1034"/>
                <a:gd name="T25" fmla="*/ 106 h 499"/>
                <a:gd name="T26" fmla="*/ 871 w 1034"/>
                <a:gd name="T27" fmla="*/ 106 h 499"/>
                <a:gd name="T28" fmla="*/ 880 w 1034"/>
                <a:gd name="T29" fmla="*/ 106 h 499"/>
                <a:gd name="T30" fmla="*/ 902 w 1034"/>
                <a:gd name="T31" fmla="*/ 119 h 499"/>
                <a:gd name="T32" fmla="*/ 915 w 1034"/>
                <a:gd name="T33" fmla="*/ 132 h 499"/>
                <a:gd name="T34" fmla="*/ 928 w 1034"/>
                <a:gd name="T35" fmla="*/ 163 h 499"/>
                <a:gd name="T36" fmla="*/ 937 w 1034"/>
                <a:gd name="T37" fmla="*/ 181 h 499"/>
                <a:gd name="T38" fmla="*/ 968 w 1034"/>
                <a:gd name="T39" fmla="*/ 238 h 499"/>
                <a:gd name="T40" fmla="*/ 977 w 1034"/>
                <a:gd name="T41" fmla="*/ 269 h 499"/>
                <a:gd name="T42" fmla="*/ 995 w 1034"/>
                <a:gd name="T43" fmla="*/ 309 h 499"/>
                <a:gd name="T44" fmla="*/ 1004 w 1034"/>
                <a:gd name="T45" fmla="*/ 322 h 499"/>
                <a:gd name="T46" fmla="*/ 999 w 1034"/>
                <a:gd name="T47" fmla="*/ 344 h 499"/>
                <a:gd name="T48" fmla="*/ 999 w 1034"/>
                <a:gd name="T49" fmla="*/ 353 h 499"/>
                <a:gd name="T50" fmla="*/ 1004 w 1034"/>
                <a:gd name="T51" fmla="*/ 371 h 499"/>
                <a:gd name="T52" fmla="*/ 1017 w 1034"/>
                <a:gd name="T53" fmla="*/ 397 h 499"/>
                <a:gd name="T54" fmla="*/ 1026 w 1034"/>
                <a:gd name="T55" fmla="*/ 424 h 499"/>
                <a:gd name="T56" fmla="*/ 1026 w 1034"/>
                <a:gd name="T57" fmla="*/ 464 h 499"/>
                <a:gd name="T58" fmla="*/ 1034 w 1034"/>
                <a:gd name="T59" fmla="*/ 495 h 499"/>
                <a:gd name="T60" fmla="*/ 937 w 1034"/>
                <a:gd name="T61" fmla="*/ 499 h 499"/>
                <a:gd name="T62" fmla="*/ 451 w 1034"/>
                <a:gd name="T63" fmla="*/ 490 h 499"/>
                <a:gd name="T64" fmla="*/ 225 w 1034"/>
                <a:gd name="T65" fmla="*/ 486 h 499"/>
                <a:gd name="T66" fmla="*/ 22 w 1034"/>
                <a:gd name="T67" fmla="*/ 313 h 499"/>
                <a:gd name="T68" fmla="*/ 0 w 1034"/>
                <a:gd name="T69" fmla="*/ 31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4" h="499">
                  <a:moveTo>
                    <a:pt x="0" y="313"/>
                  </a:moveTo>
                  <a:lnTo>
                    <a:pt x="31" y="0"/>
                  </a:lnTo>
                  <a:lnTo>
                    <a:pt x="150" y="4"/>
                  </a:lnTo>
                  <a:lnTo>
                    <a:pt x="283" y="4"/>
                  </a:lnTo>
                  <a:lnTo>
                    <a:pt x="500" y="13"/>
                  </a:lnTo>
                  <a:lnTo>
                    <a:pt x="610" y="13"/>
                  </a:lnTo>
                  <a:lnTo>
                    <a:pt x="623" y="13"/>
                  </a:lnTo>
                  <a:lnTo>
                    <a:pt x="632" y="13"/>
                  </a:lnTo>
                  <a:lnTo>
                    <a:pt x="637" y="18"/>
                  </a:lnTo>
                  <a:lnTo>
                    <a:pt x="650" y="40"/>
                  </a:lnTo>
                  <a:lnTo>
                    <a:pt x="663" y="48"/>
                  </a:lnTo>
                  <a:lnTo>
                    <a:pt x="668" y="53"/>
                  </a:lnTo>
                  <a:lnTo>
                    <a:pt x="685" y="53"/>
                  </a:lnTo>
                  <a:lnTo>
                    <a:pt x="703" y="53"/>
                  </a:lnTo>
                  <a:lnTo>
                    <a:pt x="712" y="53"/>
                  </a:lnTo>
                  <a:lnTo>
                    <a:pt x="721" y="62"/>
                  </a:lnTo>
                  <a:lnTo>
                    <a:pt x="743" y="66"/>
                  </a:lnTo>
                  <a:lnTo>
                    <a:pt x="765" y="75"/>
                  </a:lnTo>
                  <a:lnTo>
                    <a:pt x="783" y="75"/>
                  </a:lnTo>
                  <a:lnTo>
                    <a:pt x="796" y="75"/>
                  </a:lnTo>
                  <a:lnTo>
                    <a:pt x="809" y="75"/>
                  </a:lnTo>
                  <a:lnTo>
                    <a:pt x="813" y="79"/>
                  </a:lnTo>
                  <a:lnTo>
                    <a:pt x="822" y="79"/>
                  </a:lnTo>
                  <a:lnTo>
                    <a:pt x="831" y="93"/>
                  </a:lnTo>
                  <a:lnTo>
                    <a:pt x="840" y="101"/>
                  </a:lnTo>
                  <a:lnTo>
                    <a:pt x="849" y="106"/>
                  </a:lnTo>
                  <a:lnTo>
                    <a:pt x="853" y="106"/>
                  </a:lnTo>
                  <a:lnTo>
                    <a:pt x="871" y="106"/>
                  </a:lnTo>
                  <a:lnTo>
                    <a:pt x="875" y="106"/>
                  </a:lnTo>
                  <a:lnTo>
                    <a:pt x="880" y="106"/>
                  </a:lnTo>
                  <a:lnTo>
                    <a:pt x="893" y="115"/>
                  </a:lnTo>
                  <a:lnTo>
                    <a:pt x="902" y="119"/>
                  </a:lnTo>
                  <a:lnTo>
                    <a:pt x="906" y="128"/>
                  </a:lnTo>
                  <a:lnTo>
                    <a:pt x="915" y="132"/>
                  </a:lnTo>
                  <a:lnTo>
                    <a:pt x="924" y="146"/>
                  </a:lnTo>
                  <a:lnTo>
                    <a:pt x="928" y="163"/>
                  </a:lnTo>
                  <a:lnTo>
                    <a:pt x="928" y="172"/>
                  </a:lnTo>
                  <a:lnTo>
                    <a:pt x="937" y="181"/>
                  </a:lnTo>
                  <a:lnTo>
                    <a:pt x="946" y="199"/>
                  </a:lnTo>
                  <a:lnTo>
                    <a:pt x="968" y="238"/>
                  </a:lnTo>
                  <a:lnTo>
                    <a:pt x="973" y="256"/>
                  </a:lnTo>
                  <a:lnTo>
                    <a:pt x="977" y="269"/>
                  </a:lnTo>
                  <a:lnTo>
                    <a:pt x="981" y="291"/>
                  </a:lnTo>
                  <a:lnTo>
                    <a:pt x="995" y="309"/>
                  </a:lnTo>
                  <a:lnTo>
                    <a:pt x="999" y="313"/>
                  </a:lnTo>
                  <a:lnTo>
                    <a:pt x="1004" y="322"/>
                  </a:lnTo>
                  <a:lnTo>
                    <a:pt x="1004" y="331"/>
                  </a:lnTo>
                  <a:lnTo>
                    <a:pt x="999" y="344"/>
                  </a:lnTo>
                  <a:lnTo>
                    <a:pt x="995" y="349"/>
                  </a:lnTo>
                  <a:lnTo>
                    <a:pt x="999" y="353"/>
                  </a:lnTo>
                  <a:lnTo>
                    <a:pt x="999" y="366"/>
                  </a:lnTo>
                  <a:lnTo>
                    <a:pt x="1004" y="371"/>
                  </a:lnTo>
                  <a:lnTo>
                    <a:pt x="1012" y="384"/>
                  </a:lnTo>
                  <a:lnTo>
                    <a:pt x="1017" y="397"/>
                  </a:lnTo>
                  <a:lnTo>
                    <a:pt x="1021" y="406"/>
                  </a:lnTo>
                  <a:lnTo>
                    <a:pt x="1026" y="424"/>
                  </a:lnTo>
                  <a:lnTo>
                    <a:pt x="1030" y="442"/>
                  </a:lnTo>
                  <a:lnTo>
                    <a:pt x="1026" y="464"/>
                  </a:lnTo>
                  <a:lnTo>
                    <a:pt x="1030" y="481"/>
                  </a:lnTo>
                  <a:lnTo>
                    <a:pt x="1034" y="495"/>
                  </a:lnTo>
                  <a:lnTo>
                    <a:pt x="1034" y="499"/>
                  </a:lnTo>
                  <a:lnTo>
                    <a:pt x="937" y="499"/>
                  </a:lnTo>
                  <a:lnTo>
                    <a:pt x="725" y="495"/>
                  </a:lnTo>
                  <a:lnTo>
                    <a:pt x="451" y="490"/>
                  </a:lnTo>
                  <a:lnTo>
                    <a:pt x="261" y="486"/>
                  </a:lnTo>
                  <a:lnTo>
                    <a:pt x="225" y="486"/>
                  </a:lnTo>
                  <a:lnTo>
                    <a:pt x="234" y="322"/>
                  </a:lnTo>
                  <a:lnTo>
                    <a:pt x="22" y="313"/>
                  </a:lnTo>
                  <a:lnTo>
                    <a:pt x="0" y="313"/>
                  </a:lnTo>
                  <a:lnTo>
                    <a:pt x="0" y="313"/>
                  </a:lnTo>
                  <a:lnTo>
                    <a:pt x="0" y="313"/>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Freeform 73"/>
            <p:cNvSpPr>
              <a:spLocks/>
            </p:cNvSpPr>
            <p:nvPr/>
          </p:nvSpPr>
          <p:spPr bwMode="auto">
            <a:xfrm>
              <a:off x="3554235" y="3409736"/>
              <a:ext cx="1336737" cy="689156"/>
            </a:xfrm>
            <a:custGeom>
              <a:avLst/>
              <a:gdLst>
                <a:gd name="T0" fmla="*/ 323 w 1110"/>
                <a:gd name="T1" fmla="*/ 4 h 561"/>
                <a:gd name="T2" fmla="*/ 1030 w 1110"/>
                <a:gd name="T3" fmla="*/ 22 h 561"/>
                <a:gd name="T4" fmla="*/ 1057 w 1110"/>
                <a:gd name="T5" fmla="*/ 79 h 561"/>
                <a:gd name="T6" fmla="*/ 1110 w 1110"/>
                <a:gd name="T7" fmla="*/ 561 h 561"/>
                <a:gd name="T8" fmla="*/ 1088 w 1110"/>
                <a:gd name="T9" fmla="*/ 556 h 561"/>
                <a:gd name="T10" fmla="*/ 1057 w 1110"/>
                <a:gd name="T11" fmla="*/ 543 h 561"/>
                <a:gd name="T12" fmla="*/ 1022 w 1110"/>
                <a:gd name="T13" fmla="*/ 534 h 561"/>
                <a:gd name="T14" fmla="*/ 995 w 1110"/>
                <a:gd name="T15" fmla="*/ 521 h 561"/>
                <a:gd name="T16" fmla="*/ 960 w 1110"/>
                <a:gd name="T17" fmla="*/ 521 h 561"/>
                <a:gd name="T18" fmla="*/ 942 w 1110"/>
                <a:gd name="T19" fmla="*/ 516 h 561"/>
                <a:gd name="T20" fmla="*/ 920 w 1110"/>
                <a:gd name="T21" fmla="*/ 516 h 561"/>
                <a:gd name="T22" fmla="*/ 889 w 1110"/>
                <a:gd name="T23" fmla="*/ 530 h 561"/>
                <a:gd name="T24" fmla="*/ 880 w 1110"/>
                <a:gd name="T25" fmla="*/ 538 h 561"/>
                <a:gd name="T26" fmla="*/ 867 w 1110"/>
                <a:gd name="T27" fmla="*/ 552 h 561"/>
                <a:gd name="T28" fmla="*/ 854 w 1110"/>
                <a:gd name="T29" fmla="*/ 556 h 561"/>
                <a:gd name="T30" fmla="*/ 836 w 1110"/>
                <a:gd name="T31" fmla="*/ 556 h 561"/>
                <a:gd name="T32" fmla="*/ 823 w 1110"/>
                <a:gd name="T33" fmla="*/ 552 h 561"/>
                <a:gd name="T34" fmla="*/ 814 w 1110"/>
                <a:gd name="T35" fmla="*/ 538 h 561"/>
                <a:gd name="T36" fmla="*/ 805 w 1110"/>
                <a:gd name="T37" fmla="*/ 525 h 561"/>
                <a:gd name="T38" fmla="*/ 783 w 1110"/>
                <a:gd name="T39" fmla="*/ 521 h 561"/>
                <a:gd name="T40" fmla="*/ 765 w 1110"/>
                <a:gd name="T41" fmla="*/ 530 h 561"/>
                <a:gd name="T42" fmla="*/ 756 w 1110"/>
                <a:gd name="T43" fmla="*/ 538 h 561"/>
                <a:gd name="T44" fmla="*/ 739 w 1110"/>
                <a:gd name="T45" fmla="*/ 530 h 561"/>
                <a:gd name="T46" fmla="*/ 730 w 1110"/>
                <a:gd name="T47" fmla="*/ 543 h 561"/>
                <a:gd name="T48" fmla="*/ 721 w 1110"/>
                <a:gd name="T49" fmla="*/ 556 h 561"/>
                <a:gd name="T50" fmla="*/ 703 w 1110"/>
                <a:gd name="T51" fmla="*/ 547 h 561"/>
                <a:gd name="T52" fmla="*/ 694 w 1110"/>
                <a:gd name="T53" fmla="*/ 538 h 561"/>
                <a:gd name="T54" fmla="*/ 677 w 1110"/>
                <a:gd name="T55" fmla="*/ 538 h 561"/>
                <a:gd name="T56" fmla="*/ 663 w 1110"/>
                <a:gd name="T57" fmla="*/ 525 h 561"/>
                <a:gd name="T58" fmla="*/ 641 w 1110"/>
                <a:gd name="T59" fmla="*/ 530 h 561"/>
                <a:gd name="T60" fmla="*/ 633 w 1110"/>
                <a:gd name="T61" fmla="*/ 530 h 561"/>
                <a:gd name="T62" fmla="*/ 619 w 1110"/>
                <a:gd name="T63" fmla="*/ 521 h 561"/>
                <a:gd name="T64" fmla="*/ 610 w 1110"/>
                <a:gd name="T65" fmla="*/ 512 h 561"/>
                <a:gd name="T66" fmla="*/ 602 w 1110"/>
                <a:gd name="T67" fmla="*/ 503 h 561"/>
                <a:gd name="T68" fmla="*/ 588 w 1110"/>
                <a:gd name="T69" fmla="*/ 508 h 561"/>
                <a:gd name="T70" fmla="*/ 575 w 1110"/>
                <a:gd name="T71" fmla="*/ 508 h 561"/>
                <a:gd name="T72" fmla="*/ 562 w 1110"/>
                <a:gd name="T73" fmla="*/ 512 h 561"/>
                <a:gd name="T74" fmla="*/ 553 w 1110"/>
                <a:gd name="T75" fmla="*/ 499 h 561"/>
                <a:gd name="T76" fmla="*/ 540 w 1110"/>
                <a:gd name="T77" fmla="*/ 490 h 561"/>
                <a:gd name="T78" fmla="*/ 522 w 1110"/>
                <a:gd name="T79" fmla="*/ 490 h 561"/>
                <a:gd name="T80" fmla="*/ 513 w 1110"/>
                <a:gd name="T81" fmla="*/ 490 h 561"/>
                <a:gd name="T82" fmla="*/ 491 w 1110"/>
                <a:gd name="T83" fmla="*/ 490 h 561"/>
                <a:gd name="T84" fmla="*/ 478 w 1110"/>
                <a:gd name="T85" fmla="*/ 490 h 561"/>
                <a:gd name="T86" fmla="*/ 469 w 1110"/>
                <a:gd name="T87" fmla="*/ 485 h 561"/>
                <a:gd name="T88" fmla="*/ 460 w 1110"/>
                <a:gd name="T89" fmla="*/ 468 h 561"/>
                <a:gd name="T90" fmla="*/ 456 w 1110"/>
                <a:gd name="T91" fmla="*/ 455 h 561"/>
                <a:gd name="T92" fmla="*/ 438 w 1110"/>
                <a:gd name="T93" fmla="*/ 437 h 561"/>
                <a:gd name="T94" fmla="*/ 429 w 1110"/>
                <a:gd name="T95" fmla="*/ 437 h 561"/>
                <a:gd name="T96" fmla="*/ 425 w 1110"/>
                <a:gd name="T97" fmla="*/ 441 h 561"/>
                <a:gd name="T98" fmla="*/ 416 w 1110"/>
                <a:gd name="T99" fmla="*/ 446 h 561"/>
                <a:gd name="T100" fmla="*/ 411 w 1110"/>
                <a:gd name="T101" fmla="*/ 432 h 561"/>
                <a:gd name="T102" fmla="*/ 398 w 1110"/>
                <a:gd name="T103" fmla="*/ 428 h 561"/>
                <a:gd name="T104" fmla="*/ 381 w 1110"/>
                <a:gd name="T105" fmla="*/ 424 h 561"/>
                <a:gd name="T106" fmla="*/ 151 w 1110"/>
                <a:gd name="T107" fmla="*/ 106 h 561"/>
                <a:gd name="T108" fmla="*/ 5 w 1110"/>
                <a:gd name="T109" fmla="*/ 0 h 561"/>
                <a:gd name="T110" fmla="*/ 5 w 1110"/>
                <a:gd name="T111"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0" h="561">
                  <a:moveTo>
                    <a:pt x="5" y="0"/>
                  </a:moveTo>
                  <a:lnTo>
                    <a:pt x="323" y="4"/>
                  </a:lnTo>
                  <a:lnTo>
                    <a:pt x="677" y="13"/>
                  </a:lnTo>
                  <a:lnTo>
                    <a:pt x="1030" y="22"/>
                  </a:lnTo>
                  <a:lnTo>
                    <a:pt x="1052" y="22"/>
                  </a:lnTo>
                  <a:lnTo>
                    <a:pt x="1057" y="79"/>
                  </a:lnTo>
                  <a:lnTo>
                    <a:pt x="1097" y="194"/>
                  </a:lnTo>
                  <a:lnTo>
                    <a:pt x="1110" y="561"/>
                  </a:lnTo>
                  <a:lnTo>
                    <a:pt x="1097" y="561"/>
                  </a:lnTo>
                  <a:lnTo>
                    <a:pt x="1088" y="556"/>
                  </a:lnTo>
                  <a:lnTo>
                    <a:pt x="1070" y="547"/>
                  </a:lnTo>
                  <a:lnTo>
                    <a:pt x="1057" y="543"/>
                  </a:lnTo>
                  <a:lnTo>
                    <a:pt x="1044" y="538"/>
                  </a:lnTo>
                  <a:lnTo>
                    <a:pt x="1022" y="534"/>
                  </a:lnTo>
                  <a:lnTo>
                    <a:pt x="1008" y="525"/>
                  </a:lnTo>
                  <a:lnTo>
                    <a:pt x="995" y="521"/>
                  </a:lnTo>
                  <a:lnTo>
                    <a:pt x="977" y="516"/>
                  </a:lnTo>
                  <a:lnTo>
                    <a:pt x="960" y="521"/>
                  </a:lnTo>
                  <a:lnTo>
                    <a:pt x="951" y="516"/>
                  </a:lnTo>
                  <a:lnTo>
                    <a:pt x="942" y="516"/>
                  </a:lnTo>
                  <a:lnTo>
                    <a:pt x="933" y="512"/>
                  </a:lnTo>
                  <a:lnTo>
                    <a:pt x="920" y="516"/>
                  </a:lnTo>
                  <a:lnTo>
                    <a:pt x="902" y="525"/>
                  </a:lnTo>
                  <a:lnTo>
                    <a:pt x="889" y="530"/>
                  </a:lnTo>
                  <a:lnTo>
                    <a:pt x="884" y="534"/>
                  </a:lnTo>
                  <a:lnTo>
                    <a:pt x="880" y="538"/>
                  </a:lnTo>
                  <a:lnTo>
                    <a:pt x="876" y="547"/>
                  </a:lnTo>
                  <a:lnTo>
                    <a:pt x="867" y="552"/>
                  </a:lnTo>
                  <a:lnTo>
                    <a:pt x="858" y="556"/>
                  </a:lnTo>
                  <a:lnTo>
                    <a:pt x="854" y="556"/>
                  </a:lnTo>
                  <a:lnTo>
                    <a:pt x="845" y="556"/>
                  </a:lnTo>
                  <a:lnTo>
                    <a:pt x="836" y="556"/>
                  </a:lnTo>
                  <a:lnTo>
                    <a:pt x="831" y="556"/>
                  </a:lnTo>
                  <a:lnTo>
                    <a:pt x="823" y="552"/>
                  </a:lnTo>
                  <a:lnTo>
                    <a:pt x="818" y="543"/>
                  </a:lnTo>
                  <a:lnTo>
                    <a:pt x="814" y="538"/>
                  </a:lnTo>
                  <a:lnTo>
                    <a:pt x="809" y="530"/>
                  </a:lnTo>
                  <a:lnTo>
                    <a:pt x="805" y="525"/>
                  </a:lnTo>
                  <a:lnTo>
                    <a:pt x="792" y="516"/>
                  </a:lnTo>
                  <a:lnTo>
                    <a:pt x="783" y="521"/>
                  </a:lnTo>
                  <a:lnTo>
                    <a:pt x="774" y="521"/>
                  </a:lnTo>
                  <a:lnTo>
                    <a:pt x="765" y="530"/>
                  </a:lnTo>
                  <a:lnTo>
                    <a:pt x="761" y="534"/>
                  </a:lnTo>
                  <a:lnTo>
                    <a:pt x="756" y="538"/>
                  </a:lnTo>
                  <a:lnTo>
                    <a:pt x="747" y="534"/>
                  </a:lnTo>
                  <a:lnTo>
                    <a:pt x="739" y="530"/>
                  </a:lnTo>
                  <a:lnTo>
                    <a:pt x="734" y="538"/>
                  </a:lnTo>
                  <a:lnTo>
                    <a:pt x="730" y="543"/>
                  </a:lnTo>
                  <a:lnTo>
                    <a:pt x="725" y="552"/>
                  </a:lnTo>
                  <a:lnTo>
                    <a:pt x="721" y="556"/>
                  </a:lnTo>
                  <a:lnTo>
                    <a:pt x="712" y="556"/>
                  </a:lnTo>
                  <a:lnTo>
                    <a:pt x="703" y="547"/>
                  </a:lnTo>
                  <a:lnTo>
                    <a:pt x="699" y="538"/>
                  </a:lnTo>
                  <a:lnTo>
                    <a:pt x="694" y="538"/>
                  </a:lnTo>
                  <a:lnTo>
                    <a:pt x="686" y="534"/>
                  </a:lnTo>
                  <a:lnTo>
                    <a:pt x="677" y="538"/>
                  </a:lnTo>
                  <a:lnTo>
                    <a:pt x="672" y="530"/>
                  </a:lnTo>
                  <a:lnTo>
                    <a:pt x="663" y="525"/>
                  </a:lnTo>
                  <a:lnTo>
                    <a:pt x="655" y="525"/>
                  </a:lnTo>
                  <a:lnTo>
                    <a:pt x="641" y="530"/>
                  </a:lnTo>
                  <a:lnTo>
                    <a:pt x="641" y="530"/>
                  </a:lnTo>
                  <a:lnTo>
                    <a:pt x="633" y="530"/>
                  </a:lnTo>
                  <a:lnTo>
                    <a:pt x="619" y="525"/>
                  </a:lnTo>
                  <a:lnTo>
                    <a:pt x="619" y="521"/>
                  </a:lnTo>
                  <a:lnTo>
                    <a:pt x="615" y="516"/>
                  </a:lnTo>
                  <a:lnTo>
                    <a:pt x="610" y="512"/>
                  </a:lnTo>
                  <a:lnTo>
                    <a:pt x="606" y="508"/>
                  </a:lnTo>
                  <a:lnTo>
                    <a:pt x="602" y="503"/>
                  </a:lnTo>
                  <a:lnTo>
                    <a:pt x="597" y="503"/>
                  </a:lnTo>
                  <a:lnTo>
                    <a:pt x="588" y="508"/>
                  </a:lnTo>
                  <a:lnTo>
                    <a:pt x="584" y="512"/>
                  </a:lnTo>
                  <a:lnTo>
                    <a:pt x="575" y="508"/>
                  </a:lnTo>
                  <a:lnTo>
                    <a:pt x="571" y="512"/>
                  </a:lnTo>
                  <a:lnTo>
                    <a:pt x="562" y="512"/>
                  </a:lnTo>
                  <a:lnTo>
                    <a:pt x="553" y="508"/>
                  </a:lnTo>
                  <a:lnTo>
                    <a:pt x="553" y="499"/>
                  </a:lnTo>
                  <a:lnTo>
                    <a:pt x="549" y="494"/>
                  </a:lnTo>
                  <a:lnTo>
                    <a:pt x="540" y="490"/>
                  </a:lnTo>
                  <a:lnTo>
                    <a:pt x="535" y="490"/>
                  </a:lnTo>
                  <a:lnTo>
                    <a:pt x="522" y="490"/>
                  </a:lnTo>
                  <a:lnTo>
                    <a:pt x="518" y="490"/>
                  </a:lnTo>
                  <a:lnTo>
                    <a:pt x="513" y="490"/>
                  </a:lnTo>
                  <a:lnTo>
                    <a:pt x="500" y="485"/>
                  </a:lnTo>
                  <a:lnTo>
                    <a:pt x="491" y="490"/>
                  </a:lnTo>
                  <a:lnTo>
                    <a:pt x="487" y="490"/>
                  </a:lnTo>
                  <a:lnTo>
                    <a:pt x="478" y="490"/>
                  </a:lnTo>
                  <a:lnTo>
                    <a:pt x="473" y="490"/>
                  </a:lnTo>
                  <a:lnTo>
                    <a:pt x="469" y="485"/>
                  </a:lnTo>
                  <a:lnTo>
                    <a:pt x="469" y="477"/>
                  </a:lnTo>
                  <a:lnTo>
                    <a:pt x="460" y="468"/>
                  </a:lnTo>
                  <a:lnTo>
                    <a:pt x="460" y="459"/>
                  </a:lnTo>
                  <a:lnTo>
                    <a:pt x="456" y="455"/>
                  </a:lnTo>
                  <a:lnTo>
                    <a:pt x="451" y="446"/>
                  </a:lnTo>
                  <a:lnTo>
                    <a:pt x="438" y="437"/>
                  </a:lnTo>
                  <a:lnTo>
                    <a:pt x="438" y="437"/>
                  </a:lnTo>
                  <a:lnTo>
                    <a:pt x="429" y="437"/>
                  </a:lnTo>
                  <a:lnTo>
                    <a:pt x="425" y="441"/>
                  </a:lnTo>
                  <a:lnTo>
                    <a:pt x="425" y="441"/>
                  </a:lnTo>
                  <a:lnTo>
                    <a:pt x="425" y="446"/>
                  </a:lnTo>
                  <a:lnTo>
                    <a:pt x="416" y="446"/>
                  </a:lnTo>
                  <a:lnTo>
                    <a:pt x="411" y="437"/>
                  </a:lnTo>
                  <a:lnTo>
                    <a:pt x="411" y="432"/>
                  </a:lnTo>
                  <a:lnTo>
                    <a:pt x="407" y="428"/>
                  </a:lnTo>
                  <a:lnTo>
                    <a:pt x="398" y="428"/>
                  </a:lnTo>
                  <a:lnTo>
                    <a:pt x="389" y="424"/>
                  </a:lnTo>
                  <a:lnTo>
                    <a:pt x="381" y="424"/>
                  </a:lnTo>
                  <a:lnTo>
                    <a:pt x="381" y="110"/>
                  </a:lnTo>
                  <a:lnTo>
                    <a:pt x="151" y="106"/>
                  </a:lnTo>
                  <a:lnTo>
                    <a:pt x="0" y="101"/>
                  </a:lnTo>
                  <a:lnTo>
                    <a:pt x="5" y="0"/>
                  </a:lnTo>
                  <a:lnTo>
                    <a:pt x="5" y="0"/>
                  </a:lnTo>
                  <a:lnTo>
                    <a:pt x="5" y="0"/>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Freeform 74"/>
            <p:cNvSpPr>
              <a:spLocks/>
            </p:cNvSpPr>
            <p:nvPr/>
          </p:nvSpPr>
          <p:spPr bwMode="auto">
            <a:xfrm>
              <a:off x="2814594" y="3532686"/>
              <a:ext cx="2198331" cy="2091733"/>
            </a:xfrm>
            <a:custGeom>
              <a:avLst/>
              <a:gdLst>
                <a:gd name="T0" fmla="*/ 995 w 1826"/>
                <a:gd name="T1" fmla="*/ 9 h 1701"/>
                <a:gd name="T2" fmla="*/ 1030 w 1826"/>
                <a:gd name="T3" fmla="*/ 340 h 1701"/>
                <a:gd name="T4" fmla="*/ 1074 w 1826"/>
                <a:gd name="T5" fmla="*/ 358 h 1701"/>
                <a:gd name="T6" fmla="*/ 1101 w 1826"/>
                <a:gd name="T7" fmla="*/ 389 h 1701"/>
                <a:gd name="T8" fmla="*/ 1167 w 1826"/>
                <a:gd name="T9" fmla="*/ 398 h 1701"/>
                <a:gd name="T10" fmla="*/ 1216 w 1826"/>
                <a:gd name="T11" fmla="*/ 402 h 1701"/>
                <a:gd name="T12" fmla="*/ 1255 w 1826"/>
                <a:gd name="T13" fmla="*/ 429 h 1701"/>
                <a:gd name="T14" fmla="*/ 1308 w 1826"/>
                <a:gd name="T15" fmla="*/ 433 h 1701"/>
                <a:gd name="T16" fmla="*/ 1339 w 1826"/>
                <a:gd name="T17" fmla="*/ 451 h 1701"/>
                <a:gd name="T18" fmla="*/ 1370 w 1826"/>
                <a:gd name="T19" fmla="*/ 437 h 1701"/>
                <a:gd name="T20" fmla="*/ 1423 w 1826"/>
                <a:gd name="T21" fmla="*/ 424 h 1701"/>
                <a:gd name="T22" fmla="*/ 1476 w 1826"/>
                <a:gd name="T23" fmla="*/ 451 h 1701"/>
                <a:gd name="T24" fmla="*/ 1543 w 1826"/>
                <a:gd name="T25" fmla="*/ 411 h 1701"/>
                <a:gd name="T26" fmla="*/ 1644 w 1826"/>
                <a:gd name="T27" fmla="*/ 433 h 1701"/>
                <a:gd name="T28" fmla="*/ 1746 w 1826"/>
                <a:gd name="T29" fmla="*/ 464 h 1701"/>
                <a:gd name="T30" fmla="*/ 1808 w 1826"/>
                <a:gd name="T31" fmla="*/ 804 h 1701"/>
                <a:gd name="T32" fmla="*/ 1817 w 1826"/>
                <a:gd name="T33" fmla="*/ 853 h 1701"/>
                <a:gd name="T34" fmla="*/ 1808 w 1826"/>
                <a:gd name="T35" fmla="*/ 932 h 1701"/>
                <a:gd name="T36" fmla="*/ 1808 w 1826"/>
                <a:gd name="T37" fmla="*/ 1007 h 1701"/>
                <a:gd name="T38" fmla="*/ 1773 w 1826"/>
                <a:gd name="T39" fmla="*/ 1065 h 1701"/>
                <a:gd name="T40" fmla="*/ 1671 w 1826"/>
                <a:gd name="T41" fmla="*/ 1109 h 1701"/>
                <a:gd name="T42" fmla="*/ 1662 w 1826"/>
                <a:gd name="T43" fmla="*/ 1082 h 1701"/>
                <a:gd name="T44" fmla="*/ 1600 w 1826"/>
                <a:gd name="T45" fmla="*/ 1078 h 1701"/>
                <a:gd name="T46" fmla="*/ 1636 w 1826"/>
                <a:gd name="T47" fmla="*/ 1131 h 1701"/>
                <a:gd name="T48" fmla="*/ 1529 w 1826"/>
                <a:gd name="T49" fmla="*/ 1259 h 1701"/>
                <a:gd name="T50" fmla="*/ 1468 w 1826"/>
                <a:gd name="T51" fmla="*/ 1241 h 1701"/>
                <a:gd name="T52" fmla="*/ 1437 w 1826"/>
                <a:gd name="T53" fmla="*/ 1228 h 1701"/>
                <a:gd name="T54" fmla="*/ 1375 w 1826"/>
                <a:gd name="T55" fmla="*/ 1237 h 1701"/>
                <a:gd name="T56" fmla="*/ 1388 w 1826"/>
                <a:gd name="T57" fmla="*/ 1303 h 1701"/>
                <a:gd name="T58" fmla="*/ 1361 w 1826"/>
                <a:gd name="T59" fmla="*/ 1299 h 1701"/>
                <a:gd name="T60" fmla="*/ 1335 w 1826"/>
                <a:gd name="T61" fmla="*/ 1352 h 1701"/>
                <a:gd name="T62" fmla="*/ 1331 w 1826"/>
                <a:gd name="T63" fmla="*/ 1343 h 1701"/>
                <a:gd name="T64" fmla="*/ 1322 w 1826"/>
                <a:gd name="T65" fmla="*/ 1391 h 1701"/>
                <a:gd name="T66" fmla="*/ 1286 w 1826"/>
                <a:gd name="T67" fmla="*/ 1405 h 1701"/>
                <a:gd name="T68" fmla="*/ 1255 w 1826"/>
                <a:gd name="T69" fmla="*/ 1458 h 1701"/>
                <a:gd name="T70" fmla="*/ 1282 w 1826"/>
                <a:gd name="T71" fmla="*/ 1573 h 1701"/>
                <a:gd name="T72" fmla="*/ 1308 w 1826"/>
                <a:gd name="T73" fmla="*/ 1665 h 1701"/>
                <a:gd name="T74" fmla="*/ 1282 w 1826"/>
                <a:gd name="T75" fmla="*/ 1683 h 1701"/>
                <a:gd name="T76" fmla="*/ 1167 w 1826"/>
                <a:gd name="T77" fmla="*/ 1648 h 1701"/>
                <a:gd name="T78" fmla="*/ 1070 w 1826"/>
                <a:gd name="T79" fmla="*/ 1581 h 1701"/>
                <a:gd name="T80" fmla="*/ 995 w 1826"/>
                <a:gd name="T81" fmla="*/ 1440 h 1701"/>
                <a:gd name="T82" fmla="*/ 911 w 1826"/>
                <a:gd name="T83" fmla="*/ 1294 h 1701"/>
                <a:gd name="T84" fmla="*/ 831 w 1826"/>
                <a:gd name="T85" fmla="*/ 1131 h 1701"/>
                <a:gd name="T86" fmla="*/ 738 w 1826"/>
                <a:gd name="T87" fmla="*/ 1065 h 1701"/>
                <a:gd name="T88" fmla="*/ 605 w 1826"/>
                <a:gd name="T89" fmla="*/ 1043 h 1701"/>
                <a:gd name="T90" fmla="*/ 548 w 1826"/>
                <a:gd name="T91" fmla="*/ 1113 h 1701"/>
                <a:gd name="T92" fmla="*/ 455 w 1826"/>
                <a:gd name="T93" fmla="*/ 1153 h 1701"/>
                <a:gd name="T94" fmla="*/ 323 w 1826"/>
                <a:gd name="T95" fmla="*/ 1118 h 1701"/>
                <a:gd name="T96" fmla="*/ 168 w 1826"/>
                <a:gd name="T97" fmla="*/ 972 h 1701"/>
                <a:gd name="T98" fmla="*/ 88 w 1826"/>
                <a:gd name="T99" fmla="*/ 848 h 1701"/>
                <a:gd name="T100" fmla="*/ 9 w 1826"/>
                <a:gd name="T101" fmla="*/ 725 h 1701"/>
                <a:gd name="T102" fmla="*/ 575 w 1826"/>
                <a:gd name="T103" fmla="*/ 658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26" h="1701">
                  <a:moveTo>
                    <a:pt x="575" y="658"/>
                  </a:moveTo>
                  <a:lnTo>
                    <a:pt x="614" y="0"/>
                  </a:lnTo>
                  <a:lnTo>
                    <a:pt x="760" y="5"/>
                  </a:lnTo>
                  <a:lnTo>
                    <a:pt x="995" y="9"/>
                  </a:lnTo>
                  <a:lnTo>
                    <a:pt x="995" y="318"/>
                  </a:lnTo>
                  <a:lnTo>
                    <a:pt x="1003" y="323"/>
                  </a:lnTo>
                  <a:lnTo>
                    <a:pt x="1021" y="327"/>
                  </a:lnTo>
                  <a:lnTo>
                    <a:pt x="1030" y="340"/>
                  </a:lnTo>
                  <a:lnTo>
                    <a:pt x="1034" y="349"/>
                  </a:lnTo>
                  <a:lnTo>
                    <a:pt x="1043" y="336"/>
                  </a:lnTo>
                  <a:lnTo>
                    <a:pt x="1056" y="336"/>
                  </a:lnTo>
                  <a:lnTo>
                    <a:pt x="1074" y="358"/>
                  </a:lnTo>
                  <a:lnTo>
                    <a:pt x="1079" y="367"/>
                  </a:lnTo>
                  <a:lnTo>
                    <a:pt x="1083" y="380"/>
                  </a:lnTo>
                  <a:lnTo>
                    <a:pt x="1092" y="389"/>
                  </a:lnTo>
                  <a:lnTo>
                    <a:pt x="1101" y="389"/>
                  </a:lnTo>
                  <a:lnTo>
                    <a:pt x="1114" y="384"/>
                  </a:lnTo>
                  <a:lnTo>
                    <a:pt x="1132" y="389"/>
                  </a:lnTo>
                  <a:lnTo>
                    <a:pt x="1158" y="389"/>
                  </a:lnTo>
                  <a:lnTo>
                    <a:pt x="1167" y="398"/>
                  </a:lnTo>
                  <a:lnTo>
                    <a:pt x="1167" y="402"/>
                  </a:lnTo>
                  <a:lnTo>
                    <a:pt x="1176" y="407"/>
                  </a:lnTo>
                  <a:lnTo>
                    <a:pt x="1193" y="407"/>
                  </a:lnTo>
                  <a:lnTo>
                    <a:pt x="1216" y="402"/>
                  </a:lnTo>
                  <a:lnTo>
                    <a:pt x="1220" y="402"/>
                  </a:lnTo>
                  <a:lnTo>
                    <a:pt x="1224" y="411"/>
                  </a:lnTo>
                  <a:lnTo>
                    <a:pt x="1238" y="424"/>
                  </a:lnTo>
                  <a:lnTo>
                    <a:pt x="1255" y="429"/>
                  </a:lnTo>
                  <a:lnTo>
                    <a:pt x="1273" y="424"/>
                  </a:lnTo>
                  <a:lnTo>
                    <a:pt x="1286" y="429"/>
                  </a:lnTo>
                  <a:lnTo>
                    <a:pt x="1291" y="437"/>
                  </a:lnTo>
                  <a:lnTo>
                    <a:pt x="1308" y="433"/>
                  </a:lnTo>
                  <a:lnTo>
                    <a:pt x="1322" y="446"/>
                  </a:lnTo>
                  <a:lnTo>
                    <a:pt x="1326" y="455"/>
                  </a:lnTo>
                  <a:lnTo>
                    <a:pt x="1335" y="455"/>
                  </a:lnTo>
                  <a:lnTo>
                    <a:pt x="1339" y="451"/>
                  </a:lnTo>
                  <a:lnTo>
                    <a:pt x="1348" y="437"/>
                  </a:lnTo>
                  <a:lnTo>
                    <a:pt x="1353" y="429"/>
                  </a:lnTo>
                  <a:lnTo>
                    <a:pt x="1366" y="433"/>
                  </a:lnTo>
                  <a:lnTo>
                    <a:pt x="1370" y="437"/>
                  </a:lnTo>
                  <a:lnTo>
                    <a:pt x="1379" y="424"/>
                  </a:lnTo>
                  <a:lnTo>
                    <a:pt x="1397" y="420"/>
                  </a:lnTo>
                  <a:lnTo>
                    <a:pt x="1406" y="420"/>
                  </a:lnTo>
                  <a:lnTo>
                    <a:pt x="1423" y="424"/>
                  </a:lnTo>
                  <a:lnTo>
                    <a:pt x="1432" y="446"/>
                  </a:lnTo>
                  <a:lnTo>
                    <a:pt x="1445" y="455"/>
                  </a:lnTo>
                  <a:lnTo>
                    <a:pt x="1468" y="451"/>
                  </a:lnTo>
                  <a:lnTo>
                    <a:pt x="1476" y="451"/>
                  </a:lnTo>
                  <a:lnTo>
                    <a:pt x="1490" y="446"/>
                  </a:lnTo>
                  <a:lnTo>
                    <a:pt x="1494" y="437"/>
                  </a:lnTo>
                  <a:lnTo>
                    <a:pt x="1516" y="420"/>
                  </a:lnTo>
                  <a:lnTo>
                    <a:pt x="1543" y="411"/>
                  </a:lnTo>
                  <a:lnTo>
                    <a:pt x="1569" y="420"/>
                  </a:lnTo>
                  <a:lnTo>
                    <a:pt x="1587" y="415"/>
                  </a:lnTo>
                  <a:lnTo>
                    <a:pt x="1618" y="424"/>
                  </a:lnTo>
                  <a:lnTo>
                    <a:pt x="1644" y="433"/>
                  </a:lnTo>
                  <a:lnTo>
                    <a:pt x="1684" y="446"/>
                  </a:lnTo>
                  <a:lnTo>
                    <a:pt x="1711" y="460"/>
                  </a:lnTo>
                  <a:lnTo>
                    <a:pt x="1724" y="460"/>
                  </a:lnTo>
                  <a:lnTo>
                    <a:pt x="1746" y="464"/>
                  </a:lnTo>
                  <a:lnTo>
                    <a:pt x="1759" y="464"/>
                  </a:lnTo>
                  <a:lnTo>
                    <a:pt x="1777" y="778"/>
                  </a:lnTo>
                  <a:lnTo>
                    <a:pt x="1790" y="791"/>
                  </a:lnTo>
                  <a:lnTo>
                    <a:pt x="1808" y="804"/>
                  </a:lnTo>
                  <a:lnTo>
                    <a:pt x="1817" y="817"/>
                  </a:lnTo>
                  <a:lnTo>
                    <a:pt x="1821" y="835"/>
                  </a:lnTo>
                  <a:lnTo>
                    <a:pt x="1812" y="844"/>
                  </a:lnTo>
                  <a:lnTo>
                    <a:pt x="1817" y="853"/>
                  </a:lnTo>
                  <a:lnTo>
                    <a:pt x="1826" y="866"/>
                  </a:lnTo>
                  <a:lnTo>
                    <a:pt x="1826" y="884"/>
                  </a:lnTo>
                  <a:lnTo>
                    <a:pt x="1817" y="914"/>
                  </a:lnTo>
                  <a:lnTo>
                    <a:pt x="1808" y="932"/>
                  </a:lnTo>
                  <a:lnTo>
                    <a:pt x="1808" y="954"/>
                  </a:lnTo>
                  <a:lnTo>
                    <a:pt x="1817" y="972"/>
                  </a:lnTo>
                  <a:lnTo>
                    <a:pt x="1812" y="994"/>
                  </a:lnTo>
                  <a:lnTo>
                    <a:pt x="1808" y="1007"/>
                  </a:lnTo>
                  <a:lnTo>
                    <a:pt x="1808" y="1025"/>
                  </a:lnTo>
                  <a:lnTo>
                    <a:pt x="1817" y="1047"/>
                  </a:lnTo>
                  <a:lnTo>
                    <a:pt x="1808" y="1065"/>
                  </a:lnTo>
                  <a:lnTo>
                    <a:pt x="1773" y="1065"/>
                  </a:lnTo>
                  <a:lnTo>
                    <a:pt x="1697" y="1100"/>
                  </a:lnTo>
                  <a:lnTo>
                    <a:pt x="1680" y="1122"/>
                  </a:lnTo>
                  <a:lnTo>
                    <a:pt x="1675" y="1122"/>
                  </a:lnTo>
                  <a:lnTo>
                    <a:pt x="1671" y="1109"/>
                  </a:lnTo>
                  <a:lnTo>
                    <a:pt x="1693" y="1091"/>
                  </a:lnTo>
                  <a:lnTo>
                    <a:pt x="1693" y="1078"/>
                  </a:lnTo>
                  <a:lnTo>
                    <a:pt x="1675" y="1082"/>
                  </a:lnTo>
                  <a:lnTo>
                    <a:pt x="1662" y="1082"/>
                  </a:lnTo>
                  <a:lnTo>
                    <a:pt x="1658" y="1060"/>
                  </a:lnTo>
                  <a:lnTo>
                    <a:pt x="1649" y="1056"/>
                  </a:lnTo>
                  <a:lnTo>
                    <a:pt x="1618" y="1060"/>
                  </a:lnTo>
                  <a:lnTo>
                    <a:pt x="1600" y="1078"/>
                  </a:lnTo>
                  <a:lnTo>
                    <a:pt x="1609" y="1100"/>
                  </a:lnTo>
                  <a:lnTo>
                    <a:pt x="1631" y="1109"/>
                  </a:lnTo>
                  <a:lnTo>
                    <a:pt x="1640" y="1118"/>
                  </a:lnTo>
                  <a:lnTo>
                    <a:pt x="1636" y="1131"/>
                  </a:lnTo>
                  <a:lnTo>
                    <a:pt x="1609" y="1162"/>
                  </a:lnTo>
                  <a:lnTo>
                    <a:pt x="1596" y="1210"/>
                  </a:lnTo>
                  <a:lnTo>
                    <a:pt x="1574" y="1232"/>
                  </a:lnTo>
                  <a:lnTo>
                    <a:pt x="1529" y="1259"/>
                  </a:lnTo>
                  <a:lnTo>
                    <a:pt x="1481" y="1285"/>
                  </a:lnTo>
                  <a:lnTo>
                    <a:pt x="1512" y="1250"/>
                  </a:lnTo>
                  <a:lnTo>
                    <a:pt x="1507" y="1237"/>
                  </a:lnTo>
                  <a:lnTo>
                    <a:pt x="1468" y="1241"/>
                  </a:lnTo>
                  <a:lnTo>
                    <a:pt x="1454" y="1241"/>
                  </a:lnTo>
                  <a:lnTo>
                    <a:pt x="1441" y="1232"/>
                  </a:lnTo>
                  <a:lnTo>
                    <a:pt x="1445" y="1219"/>
                  </a:lnTo>
                  <a:lnTo>
                    <a:pt x="1437" y="1228"/>
                  </a:lnTo>
                  <a:lnTo>
                    <a:pt x="1406" y="1237"/>
                  </a:lnTo>
                  <a:lnTo>
                    <a:pt x="1388" y="1224"/>
                  </a:lnTo>
                  <a:lnTo>
                    <a:pt x="1375" y="1228"/>
                  </a:lnTo>
                  <a:lnTo>
                    <a:pt x="1375" y="1237"/>
                  </a:lnTo>
                  <a:lnTo>
                    <a:pt x="1401" y="1255"/>
                  </a:lnTo>
                  <a:lnTo>
                    <a:pt x="1415" y="1255"/>
                  </a:lnTo>
                  <a:lnTo>
                    <a:pt x="1415" y="1272"/>
                  </a:lnTo>
                  <a:lnTo>
                    <a:pt x="1388" y="1303"/>
                  </a:lnTo>
                  <a:lnTo>
                    <a:pt x="1384" y="1308"/>
                  </a:lnTo>
                  <a:lnTo>
                    <a:pt x="1370" y="1299"/>
                  </a:lnTo>
                  <a:lnTo>
                    <a:pt x="1370" y="1294"/>
                  </a:lnTo>
                  <a:lnTo>
                    <a:pt x="1361" y="1299"/>
                  </a:lnTo>
                  <a:lnTo>
                    <a:pt x="1366" y="1321"/>
                  </a:lnTo>
                  <a:lnTo>
                    <a:pt x="1370" y="1325"/>
                  </a:lnTo>
                  <a:lnTo>
                    <a:pt x="1348" y="1352"/>
                  </a:lnTo>
                  <a:lnTo>
                    <a:pt x="1335" y="1352"/>
                  </a:lnTo>
                  <a:lnTo>
                    <a:pt x="1335" y="1343"/>
                  </a:lnTo>
                  <a:lnTo>
                    <a:pt x="1335" y="1321"/>
                  </a:lnTo>
                  <a:lnTo>
                    <a:pt x="1331" y="1325"/>
                  </a:lnTo>
                  <a:lnTo>
                    <a:pt x="1331" y="1343"/>
                  </a:lnTo>
                  <a:lnTo>
                    <a:pt x="1295" y="1347"/>
                  </a:lnTo>
                  <a:lnTo>
                    <a:pt x="1304" y="1361"/>
                  </a:lnTo>
                  <a:lnTo>
                    <a:pt x="1326" y="1361"/>
                  </a:lnTo>
                  <a:lnTo>
                    <a:pt x="1322" y="1391"/>
                  </a:lnTo>
                  <a:lnTo>
                    <a:pt x="1277" y="1391"/>
                  </a:lnTo>
                  <a:lnTo>
                    <a:pt x="1264" y="1391"/>
                  </a:lnTo>
                  <a:lnTo>
                    <a:pt x="1269" y="1400"/>
                  </a:lnTo>
                  <a:lnTo>
                    <a:pt x="1286" y="1405"/>
                  </a:lnTo>
                  <a:lnTo>
                    <a:pt x="1295" y="1418"/>
                  </a:lnTo>
                  <a:lnTo>
                    <a:pt x="1300" y="1444"/>
                  </a:lnTo>
                  <a:lnTo>
                    <a:pt x="1282" y="1453"/>
                  </a:lnTo>
                  <a:lnTo>
                    <a:pt x="1255" y="1458"/>
                  </a:lnTo>
                  <a:lnTo>
                    <a:pt x="1255" y="1471"/>
                  </a:lnTo>
                  <a:lnTo>
                    <a:pt x="1264" y="1471"/>
                  </a:lnTo>
                  <a:lnTo>
                    <a:pt x="1269" y="1506"/>
                  </a:lnTo>
                  <a:lnTo>
                    <a:pt x="1282" y="1573"/>
                  </a:lnTo>
                  <a:lnTo>
                    <a:pt x="1313" y="1656"/>
                  </a:lnTo>
                  <a:lnTo>
                    <a:pt x="1308" y="1661"/>
                  </a:lnTo>
                  <a:lnTo>
                    <a:pt x="1300" y="1661"/>
                  </a:lnTo>
                  <a:lnTo>
                    <a:pt x="1308" y="1665"/>
                  </a:lnTo>
                  <a:lnTo>
                    <a:pt x="1317" y="1674"/>
                  </a:lnTo>
                  <a:lnTo>
                    <a:pt x="1326" y="1692"/>
                  </a:lnTo>
                  <a:lnTo>
                    <a:pt x="1326" y="1701"/>
                  </a:lnTo>
                  <a:lnTo>
                    <a:pt x="1282" y="1683"/>
                  </a:lnTo>
                  <a:lnTo>
                    <a:pt x="1238" y="1665"/>
                  </a:lnTo>
                  <a:lnTo>
                    <a:pt x="1211" y="1656"/>
                  </a:lnTo>
                  <a:lnTo>
                    <a:pt x="1185" y="1652"/>
                  </a:lnTo>
                  <a:lnTo>
                    <a:pt x="1167" y="1648"/>
                  </a:lnTo>
                  <a:lnTo>
                    <a:pt x="1140" y="1630"/>
                  </a:lnTo>
                  <a:lnTo>
                    <a:pt x="1127" y="1612"/>
                  </a:lnTo>
                  <a:lnTo>
                    <a:pt x="1101" y="1603"/>
                  </a:lnTo>
                  <a:lnTo>
                    <a:pt x="1070" y="1581"/>
                  </a:lnTo>
                  <a:lnTo>
                    <a:pt x="1043" y="1555"/>
                  </a:lnTo>
                  <a:lnTo>
                    <a:pt x="1030" y="1524"/>
                  </a:lnTo>
                  <a:lnTo>
                    <a:pt x="1012" y="1462"/>
                  </a:lnTo>
                  <a:lnTo>
                    <a:pt x="995" y="1440"/>
                  </a:lnTo>
                  <a:lnTo>
                    <a:pt x="968" y="1414"/>
                  </a:lnTo>
                  <a:lnTo>
                    <a:pt x="946" y="1374"/>
                  </a:lnTo>
                  <a:lnTo>
                    <a:pt x="928" y="1316"/>
                  </a:lnTo>
                  <a:lnTo>
                    <a:pt x="911" y="1294"/>
                  </a:lnTo>
                  <a:lnTo>
                    <a:pt x="880" y="1246"/>
                  </a:lnTo>
                  <a:lnTo>
                    <a:pt x="853" y="1197"/>
                  </a:lnTo>
                  <a:lnTo>
                    <a:pt x="849" y="1157"/>
                  </a:lnTo>
                  <a:lnTo>
                    <a:pt x="831" y="1131"/>
                  </a:lnTo>
                  <a:lnTo>
                    <a:pt x="800" y="1100"/>
                  </a:lnTo>
                  <a:lnTo>
                    <a:pt x="778" y="1087"/>
                  </a:lnTo>
                  <a:lnTo>
                    <a:pt x="751" y="1082"/>
                  </a:lnTo>
                  <a:lnTo>
                    <a:pt x="738" y="1065"/>
                  </a:lnTo>
                  <a:lnTo>
                    <a:pt x="707" y="1051"/>
                  </a:lnTo>
                  <a:lnTo>
                    <a:pt x="667" y="1051"/>
                  </a:lnTo>
                  <a:lnTo>
                    <a:pt x="641" y="1051"/>
                  </a:lnTo>
                  <a:lnTo>
                    <a:pt x="605" y="1043"/>
                  </a:lnTo>
                  <a:lnTo>
                    <a:pt x="583" y="1043"/>
                  </a:lnTo>
                  <a:lnTo>
                    <a:pt x="575" y="1051"/>
                  </a:lnTo>
                  <a:lnTo>
                    <a:pt x="552" y="1104"/>
                  </a:lnTo>
                  <a:lnTo>
                    <a:pt x="548" y="1113"/>
                  </a:lnTo>
                  <a:lnTo>
                    <a:pt x="521" y="1153"/>
                  </a:lnTo>
                  <a:lnTo>
                    <a:pt x="504" y="1171"/>
                  </a:lnTo>
                  <a:lnTo>
                    <a:pt x="495" y="1175"/>
                  </a:lnTo>
                  <a:lnTo>
                    <a:pt x="455" y="1153"/>
                  </a:lnTo>
                  <a:lnTo>
                    <a:pt x="437" y="1140"/>
                  </a:lnTo>
                  <a:lnTo>
                    <a:pt x="424" y="1140"/>
                  </a:lnTo>
                  <a:lnTo>
                    <a:pt x="380" y="1126"/>
                  </a:lnTo>
                  <a:lnTo>
                    <a:pt x="323" y="1118"/>
                  </a:lnTo>
                  <a:lnTo>
                    <a:pt x="230" y="1073"/>
                  </a:lnTo>
                  <a:lnTo>
                    <a:pt x="208" y="1047"/>
                  </a:lnTo>
                  <a:lnTo>
                    <a:pt x="185" y="998"/>
                  </a:lnTo>
                  <a:lnTo>
                    <a:pt x="168" y="972"/>
                  </a:lnTo>
                  <a:lnTo>
                    <a:pt x="150" y="950"/>
                  </a:lnTo>
                  <a:lnTo>
                    <a:pt x="137" y="897"/>
                  </a:lnTo>
                  <a:lnTo>
                    <a:pt x="115" y="861"/>
                  </a:lnTo>
                  <a:lnTo>
                    <a:pt x="88" y="848"/>
                  </a:lnTo>
                  <a:lnTo>
                    <a:pt x="71" y="808"/>
                  </a:lnTo>
                  <a:lnTo>
                    <a:pt x="44" y="782"/>
                  </a:lnTo>
                  <a:lnTo>
                    <a:pt x="31" y="760"/>
                  </a:lnTo>
                  <a:lnTo>
                    <a:pt x="9" y="725"/>
                  </a:lnTo>
                  <a:lnTo>
                    <a:pt x="0" y="702"/>
                  </a:lnTo>
                  <a:lnTo>
                    <a:pt x="0" y="658"/>
                  </a:lnTo>
                  <a:lnTo>
                    <a:pt x="575" y="658"/>
                  </a:lnTo>
                  <a:lnTo>
                    <a:pt x="575" y="658"/>
                  </a:lnTo>
                  <a:lnTo>
                    <a:pt x="575" y="658"/>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Freeform 75"/>
            <p:cNvSpPr>
              <a:spLocks/>
            </p:cNvSpPr>
            <p:nvPr/>
          </p:nvSpPr>
          <p:spPr bwMode="auto">
            <a:xfrm>
              <a:off x="4458591" y="1041369"/>
              <a:ext cx="958207" cy="1080648"/>
            </a:xfrm>
            <a:custGeom>
              <a:avLst/>
              <a:gdLst>
                <a:gd name="T0" fmla="*/ 230 w 796"/>
                <a:gd name="T1" fmla="*/ 0 h 879"/>
                <a:gd name="T2" fmla="*/ 252 w 796"/>
                <a:gd name="T3" fmla="*/ 27 h 879"/>
                <a:gd name="T4" fmla="*/ 314 w 796"/>
                <a:gd name="T5" fmla="*/ 31 h 879"/>
                <a:gd name="T6" fmla="*/ 349 w 796"/>
                <a:gd name="T7" fmla="*/ 35 h 879"/>
                <a:gd name="T8" fmla="*/ 371 w 796"/>
                <a:gd name="T9" fmla="*/ 53 h 879"/>
                <a:gd name="T10" fmla="*/ 424 w 796"/>
                <a:gd name="T11" fmla="*/ 44 h 879"/>
                <a:gd name="T12" fmla="*/ 477 w 796"/>
                <a:gd name="T13" fmla="*/ 57 h 879"/>
                <a:gd name="T14" fmla="*/ 486 w 796"/>
                <a:gd name="T15" fmla="*/ 88 h 879"/>
                <a:gd name="T16" fmla="*/ 508 w 796"/>
                <a:gd name="T17" fmla="*/ 88 h 879"/>
                <a:gd name="T18" fmla="*/ 539 w 796"/>
                <a:gd name="T19" fmla="*/ 80 h 879"/>
                <a:gd name="T20" fmla="*/ 583 w 796"/>
                <a:gd name="T21" fmla="*/ 110 h 879"/>
                <a:gd name="T22" fmla="*/ 623 w 796"/>
                <a:gd name="T23" fmla="*/ 106 h 879"/>
                <a:gd name="T24" fmla="*/ 654 w 796"/>
                <a:gd name="T25" fmla="*/ 110 h 879"/>
                <a:gd name="T26" fmla="*/ 694 w 796"/>
                <a:gd name="T27" fmla="*/ 97 h 879"/>
                <a:gd name="T28" fmla="*/ 716 w 796"/>
                <a:gd name="T29" fmla="*/ 110 h 879"/>
                <a:gd name="T30" fmla="*/ 765 w 796"/>
                <a:gd name="T31" fmla="*/ 102 h 879"/>
                <a:gd name="T32" fmla="*/ 760 w 796"/>
                <a:gd name="T33" fmla="*/ 133 h 879"/>
                <a:gd name="T34" fmla="*/ 632 w 796"/>
                <a:gd name="T35" fmla="*/ 225 h 879"/>
                <a:gd name="T36" fmla="*/ 583 w 796"/>
                <a:gd name="T37" fmla="*/ 292 h 879"/>
                <a:gd name="T38" fmla="*/ 548 w 796"/>
                <a:gd name="T39" fmla="*/ 340 h 879"/>
                <a:gd name="T40" fmla="*/ 535 w 796"/>
                <a:gd name="T41" fmla="*/ 464 h 879"/>
                <a:gd name="T42" fmla="*/ 499 w 796"/>
                <a:gd name="T43" fmla="*/ 495 h 879"/>
                <a:gd name="T44" fmla="*/ 482 w 796"/>
                <a:gd name="T45" fmla="*/ 543 h 879"/>
                <a:gd name="T46" fmla="*/ 495 w 796"/>
                <a:gd name="T47" fmla="*/ 565 h 879"/>
                <a:gd name="T48" fmla="*/ 504 w 796"/>
                <a:gd name="T49" fmla="*/ 618 h 879"/>
                <a:gd name="T50" fmla="*/ 522 w 796"/>
                <a:gd name="T51" fmla="*/ 702 h 879"/>
                <a:gd name="T52" fmla="*/ 566 w 796"/>
                <a:gd name="T53" fmla="*/ 716 h 879"/>
                <a:gd name="T54" fmla="*/ 583 w 796"/>
                <a:gd name="T55" fmla="*/ 746 h 879"/>
                <a:gd name="T56" fmla="*/ 610 w 796"/>
                <a:gd name="T57" fmla="*/ 760 h 879"/>
                <a:gd name="T58" fmla="*/ 645 w 796"/>
                <a:gd name="T59" fmla="*/ 826 h 879"/>
                <a:gd name="T60" fmla="*/ 102 w 796"/>
                <a:gd name="T61" fmla="*/ 879 h 879"/>
                <a:gd name="T62" fmla="*/ 88 w 796"/>
                <a:gd name="T63" fmla="*/ 618 h 879"/>
                <a:gd name="T64" fmla="*/ 71 w 796"/>
                <a:gd name="T65" fmla="*/ 605 h 879"/>
                <a:gd name="T66" fmla="*/ 62 w 796"/>
                <a:gd name="T67" fmla="*/ 570 h 879"/>
                <a:gd name="T68" fmla="*/ 62 w 796"/>
                <a:gd name="T69" fmla="*/ 543 h 879"/>
                <a:gd name="T70" fmla="*/ 49 w 796"/>
                <a:gd name="T71" fmla="*/ 464 h 879"/>
                <a:gd name="T72" fmla="*/ 49 w 796"/>
                <a:gd name="T73" fmla="*/ 411 h 879"/>
                <a:gd name="T74" fmla="*/ 35 w 796"/>
                <a:gd name="T75" fmla="*/ 349 h 879"/>
                <a:gd name="T76" fmla="*/ 40 w 796"/>
                <a:gd name="T77" fmla="*/ 292 h 879"/>
                <a:gd name="T78" fmla="*/ 40 w 796"/>
                <a:gd name="T79" fmla="*/ 234 h 879"/>
                <a:gd name="T80" fmla="*/ 26 w 796"/>
                <a:gd name="T81" fmla="*/ 194 h 879"/>
                <a:gd name="T82" fmla="*/ 4 w 796"/>
                <a:gd name="T83" fmla="*/ 177 h 879"/>
                <a:gd name="T84" fmla="*/ 0 w 796"/>
                <a:gd name="T85" fmla="*/ 155 h 879"/>
                <a:gd name="T86" fmla="*/ 9 w 796"/>
                <a:gd name="T87" fmla="*/ 110 h 879"/>
                <a:gd name="T88" fmla="*/ 9 w 796"/>
                <a:gd name="T89" fmla="*/ 4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6" h="879">
                  <a:moveTo>
                    <a:pt x="9" y="4"/>
                  </a:moveTo>
                  <a:lnTo>
                    <a:pt x="177" y="0"/>
                  </a:lnTo>
                  <a:lnTo>
                    <a:pt x="230" y="0"/>
                  </a:lnTo>
                  <a:lnTo>
                    <a:pt x="247" y="9"/>
                  </a:lnTo>
                  <a:lnTo>
                    <a:pt x="247" y="13"/>
                  </a:lnTo>
                  <a:lnTo>
                    <a:pt x="252" y="27"/>
                  </a:lnTo>
                  <a:lnTo>
                    <a:pt x="265" y="31"/>
                  </a:lnTo>
                  <a:lnTo>
                    <a:pt x="283" y="31"/>
                  </a:lnTo>
                  <a:lnTo>
                    <a:pt x="314" y="31"/>
                  </a:lnTo>
                  <a:lnTo>
                    <a:pt x="327" y="27"/>
                  </a:lnTo>
                  <a:lnTo>
                    <a:pt x="336" y="27"/>
                  </a:lnTo>
                  <a:lnTo>
                    <a:pt x="349" y="35"/>
                  </a:lnTo>
                  <a:lnTo>
                    <a:pt x="354" y="44"/>
                  </a:lnTo>
                  <a:lnTo>
                    <a:pt x="358" y="49"/>
                  </a:lnTo>
                  <a:lnTo>
                    <a:pt x="371" y="53"/>
                  </a:lnTo>
                  <a:lnTo>
                    <a:pt x="384" y="53"/>
                  </a:lnTo>
                  <a:lnTo>
                    <a:pt x="402" y="49"/>
                  </a:lnTo>
                  <a:lnTo>
                    <a:pt x="424" y="44"/>
                  </a:lnTo>
                  <a:lnTo>
                    <a:pt x="438" y="44"/>
                  </a:lnTo>
                  <a:lnTo>
                    <a:pt x="460" y="49"/>
                  </a:lnTo>
                  <a:lnTo>
                    <a:pt x="477" y="57"/>
                  </a:lnTo>
                  <a:lnTo>
                    <a:pt x="482" y="66"/>
                  </a:lnTo>
                  <a:lnTo>
                    <a:pt x="482" y="80"/>
                  </a:lnTo>
                  <a:lnTo>
                    <a:pt x="486" y="88"/>
                  </a:lnTo>
                  <a:lnTo>
                    <a:pt x="499" y="84"/>
                  </a:lnTo>
                  <a:lnTo>
                    <a:pt x="504" y="84"/>
                  </a:lnTo>
                  <a:lnTo>
                    <a:pt x="508" y="88"/>
                  </a:lnTo>
                  <a:lnTo>
                    <a:pt x="522" y="93"/>
                  </a:lnTo>
                  <a:lnTo>
                    <a:pt x="530" y="80"/>
                  </a:lnTo>
                  <a:lnTo>
                    <a:pt x="539" y="80"/>
                  </a:lnTo>
                  <a:lnTo>
                    <a:pt x="552" y="88"/>
                  </a:lnTo>
                  <a:lnTo>
                    <a:pt x="575" y="102"/>
                  </a:lnTo>
                  <a:lnTo>
                    <a:pt x="583" y="110"/>
                  </a:lnTo>
                  <a:lnTo>
                    <a:pt x="606" y="115"/>
                  </a:lnTo>
                  <a:lnTo>
                    <a:pt x="614" y="110"/>
                  </a:lnTo>
                  <a:lnTo>
                    <a:pt x="623" y="106"/>
                  </a:lnTo>
                  <a:lnTo>
                    <a:pt x="636" y="106"/>
                  </a:lnTo>
                  <a:lnTo>
                    <a:pt x="641" y="115"/>
                  </a:lnTo>
                  <a:lnTo>
                    <a:pt x="654" y="110"/>
                  </a:lnTo>
                  <a:lnTo>
                    <a:pt x="672" y="102"/>
                  </a:lnTo>
                  <a:lnTo>
                    <a:pt x="681" y="97"/>
                  </a:lnTo>
                  <a:lnTo>
                    <a:pt x="694" y="97"/>
                  </a:lnTo>
                  <a:lnTo>
                    <a:pt x="703" y="106"/>
                  </a:lnTo>
                  <a:lnTo>
                    <a:pt x="703" y="106"/>
                  </a:lnTo>
                  <a:lnTo>
                    <a:pt x="716" y="110"/>
                  </a:lnTo>
                  <a:lnTo>
                    <a:pt x="738" y="110"/>
                  </a:lnTo>
                  <a:lnTo>
                    <a:pt x="751" y="106"/>
                  </a:lnTo>
                  <a:lnTo>
                    <a:pt x="765" y="102"/>
                  </a:lnTo>
                  <a:lnTo>
                    <a:pt x="782" y="102"/>
                  </a:lnTo>
                  <a:lnTo>
                    <a:pt x="796" y="106"/>
                  </a:lnTo>
                  <a:lnTo>
                    <a:pt x="760" y="133"/>
                  </a:lnTo>
                  <a:lnTo>
                    <a:pt x="716" y="159"/>
                  </a:lnTo>
                  <a:lnTo>
                    <a:pt x="667" y="190"/>
                  </a:lnTo>
                  <a:lnTo>
                    <a:pt x="632" y="225"/>
                  </a:lnTo>
                  <a:lnTo>
                    <a:pt x="592" y="261"/>
                  </a:lnTo>
                  <a:lnTo>
                    <a:pt x="588" y="269"/>
                  </a:lnTo>
                  <a:lnTo>
                    <a:pt x="583" y="292"/>
                  </a:lnTo>
                  <a:lnTo>
                    <a:pt x="566" y="314"/>
                  </a:lnTo>
                  <a:lnTo>
                    <a:pt x="552" y="327"/>
                  </a:lnTo>
                  <a:lnTo>
                    <a:pt x="548" y="340"/>
                  </a:lnTo>
                  <a:lnTo>
                    <a:pt x="544" y="353"/>
                  </a:lnTo>
                  <a:lnTo>
                    <a:pt x="548" y="442"/>
                  </a:lnTo>
                  <a:lnTo>
                    <a:pt x="535" y="464"/>
                  </a:lnTo>
                  <a:lnTo>
                    <a:pt x="522" y="477"/>
                  </a:lnTo>
                  <a:lnTo>
                    <a:pt x="508" y="486"/>
                  </a:lnTo>
                  <a:lnTo>
                    <a:pt x="499" y="495"/>
                  </a:lnTo>
                  <a:lnTo>
                    <a:pt x="486" y="508"/>
                  </a:lnTo>
                  <a:lnTo>
                    <a:pt x="482" y="526"/>
                  </a:lnTo>
                  <a:lnTo>
                    <a:pt x="482" y="543"/>
                  </a:lnTo>
                  <a:lnTo>
                    <a:pt x="482" y="561"/>
                  </a:lnTo>
                  <a:lnTo>
                    <a:pt x="486" y="565"/>
                  </a:lnTo>
                  <a:lnTo>
                    <a:pt x="495" y="565"/>
                  </a:lnTo>
                  <a:lnTo>
                    <a:pt x="504" y="574"/>
                  </a:lnTo>
                  <a:lnTo>
                    <a:pt x="504" y="583"/>
                  </a:lnTo>
                  <a:lnTo>
                    <a:pt x="504" y="618"/>
                  </a:lnTo>
                  <a:lnTo>
                    <a:pt x="508" y="667"/>
                  </a:lnTo>
                  <a:lnTo>
                    <a:pt x="517" y="698"/>
                  </a:lnTo>
                  <a:lnTo>
                    <a:pt x="522" y="702"/>
                  </a:lnTo>
                  <a:lnTo>
                    <a:pt x="544" y="707"/>
                  </a:lnTo>
                  <a:lnTo>
                    <a:pt x="561" y="716"/>
                  </a:lnTo>
                  <a:lnTo>
                    <a:pt x="566" y="716"/>
                  </a:lnTo>
                  <a:lnTo>
                    <a:pt x="575" y="724"/>
                  </a:lnTo>
                  <a:lnTo>
                    <a:pt x="579" y="738"/>
                  </a:lnTo>
                  <a:lnTo>
                    <a:pt x="583" y="746"/>
                  </a:lnTo>
                  <a:lnTo>
                    <a:pt x="592" y="751"/>
                  </a:lnTo>
                  <a:lnTo>
                    <a:pt x="606" y="755"/>
                  </a:lnTo>
                  <a:lnTo>
                    <a:pt x="610" y="760"/>
                  </a:lnTo>
                  <a:lnTo>
                    <a:pt x="628" y="786"/>
                  </a:lnTo>
                  <a:lnTo>
                    <a:pt x="641" y="804"/>
                  </a:lnTo>
                  <a:lnTo>
                    <a:pt x="645" y="826"/>
                  </a:lnTo>
                  <a:lnTo>
                    <a:pt x="650" y="852"/>
                  </a:lnTo>
                  <a:lnTo>
                    <a:pt x="650" y="866"/>
                  </a:lnTo>
                  <a:lnTo>
                    <a:pt x="102" y="879"/>
                  </a:lnTo>
                  <a:lnTo>
                    <a:pt x="97" y="627"/>
                  </a:lnTo>
                  <a:lnTo>
                    <a:pt x="93" y="623"/>
                  </a:lnTo>
                  <a:lnTo>
                    <a:pt x="88" y="618"/>
                  </a:lnTo>
                  <a:lnTo>
                    <a:pt x="88" y="614"/>
                  </a:lnTo>
                  <a:lnTo>
                    <a:pt x="79" y="610"/>
                  </a:lnTo>
                  <a:lnTo>
                    <a:pt x="71" y="605"/>
                  </a:lnTo>
                  <a:lnTo>
                    <a:pt x="66" y="601"/>
                  </a:lnTo>
                  <a:lnTo>
                    <a:pt x="62" y="592"/>
                  </a:lnTo>
                  <a:lnTo>
                    <a:pt x="62" y="570"/>
                  </a:lnTo>
                  <a:lnTo>
                    <a:pt x="62" y="561"/>
                  </a:lnTo>
                  <a:lnTo>
                    <a:pt x="62" y="552"/>
                  </a:lnTo>
                  <a:lnTo>
                    <a:pt x="62" y="543"/>
                  </a:lnTo>
                  <a:lnTo>
                    <a:pt x="62" y="512"/>
                  </a:lnTo>
                  <a:lnTo>
                    <a:pt x="53" y="490"/>
                  </a:lnTo>
                  <a:lnTo>
                    <a:pt x="49" y="464"/>
                  </a:lnTo>
                  <a:lnTo>
                    <a:pt x="49" y="433"/>
                  </a:lnTo>
                  <a:lnTo>
                    <a:pt x="53" y="415"/>
                  </a:lnTo>
                  <a:lnTo>
                    <a:pt x="49" y="411"/>
                  </a:lnTo>
                  <a:lnTo>
                    <a:pt x="49" y="389"/>
                  </a:lnTo>
                  <a:lnTo>
                    <a:pt x="40" y="371"/>
                  </a:lnTo>
                  <a:lnTo>
                    <a:pt x="35" y="349"/>
                  </a:lnTo>
                  <a:lnTo>
                    <a:pt x="35" y="340"/>
                  </a:lnTo>
                  <a:lnTo>
                    <a:pt x="35" y="322"/>
                  </a:lnTo>
                  <a:lnTo>
                    <a:pt x="40" y="292"/>
                  </a:lnTo>
                  <a:lnTo>
                    <a:pt x="44" y="261"/>
                  </a:lnTo>
                  <a:lnTo>
                    <a:pt x="44" y="247"/>
                  </a:lnTo>
                  <a:lnTo>
                    <a:pt x="40" y="234"/>
                  </a:lnTo>
                  <a:lnTo>
                    <a:pt x="40" y="221"/>
                  </a:lnTo>
                  <a:lnTo>
                    <a:pt x="40" y="208"/>
                  </a:lnTo>
                  <a:lnTo>
                    <a:pt x="26" y="194"/>
                  </a:lnTo>
                  <a:lnTo>
                    <a:pt x="22" y="190"/>
                  </a:lnTo>
                  <a:lnTo>
                    <a:pt x="13" y="186"/>
                  </a:lnTo>
                  <a:lnTo>
                    <a:pt x="4" y="177"/>
                  </a:lnTo>
                  <a:lnTo>
                    <a:pt x="4" y="168"/>
                  </a:lnTo>
                  <a:lnTo>
                    <a:pt x="0" y="159"/>
                  </a:lnTo>
                  <a:lnTo>
                    <a:pt x="0" y="155"/>
                  </a:lnTo>
                  <a:lnTo>
                    <a:pt x="4" y="141"/>
                  </a:lnTo>
                  <a:lnTo>
                    <a:pt x="4" y="124"/>
                  </a:lnTo>
                  <a:lnTo>
                    <a:pt x="9" y="110"/>
                  </a:lnTo>
                  <a:lnTo>
                    <a:pt x="13" y="84"/>
                  </a:lnTo>
                  <a:lnTo>
                    <a:pt x="9" y="22"/>
                  </a:lnTo>
                  <a:lnTo>
                    <a:pt x="9" y="4"/>
                  </a:lnTo>
                  <a:lnTo>
                    <a:pt x="9" y="4"/>
                  </a:lnTo>
                  <a:lnTo>
                    <a:pt x="9" y="4"/>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Freeform 76"/>
            <p:cNvSpPr>
              <a:spLocks/>
            </p:cNvSpPr>
            <p:nvPr/>
          </p:nvSpPr>
          <p:spPr bwMode="auto">
            <a:xfrm>
              <a:off x="4544115" y="2105840"/>
              <a:ext cx="879016" cy="645476"/>
            </a:xfrm>
            <a:custGeom>
              <a:avLst/>
              <a:gdLst>
                <a:gd name="T0" fmla="*/ 579 w 729"/>
                <a:gd name="T1" fmla="*/ 0 h 525"/>
                <a:gd name="T2" fmla="*/ 588 w 729"/>
                <a:gd name="T3" fmla="*/ 22 h 525"/>
                <a:gd name="T4" fmla="*/ 601 w 729"/>
                <a:gd name="T5" fmla="*/ 39 h 525"/>
                <a:gd name="T6" fmla="*/ 592 w 729"/>
                <a:gd name="T7" fmla="*/ 66 h 525"/>
                <a:gd name="T8" fmla="*/ 614 w 729"/>
                <a:gd name="T9" fmla="*/ 97 h 525"/>
                <a:gd name="T10" fmla="*/ 632 w 729"/>
                <a:gd name="T11" fmla="*/ 123 h 525"/>
                <a:gd name="T12" fmla="*/ 654 w 729"/>
                <a:gd name="T13" fmla="*/ 145 h 525"/>
                <a:gd name="T14" fmla="*/ 689 w 729"/>
                <a:gd name="T15" fmla="*/ 176 h 525"/>
                <a:gd name="T16" fmla="*/ 707 w 729"/>
                <a:gd name="T17" fmla="*/ 207 h 525"/>
                <a:gd name="T18" fmla="*/ 725 w 729"/>
                <a:gd name="T19" fmla="*/ 243 h 525"/>
                <a:gd name="T20" fmla="*/ 725 w 729"/>
                <a:gd name="T21" fmla="*/ 278 h 525"/>
                <a:gd name="T22" fmla="*/ 720 w 729"/>
                <a:gd name="T23" fmla="*/ 304 h 525"/>
                <a:gd name="T24" fmla="*/ 689 w 729"/>
                <a:gd name="T25" fmla="*/ 322 h 525"/>
                <a:gd name="T26" fmla="*/ 649 w 729"/>
                <a:gd name="T27" fmla="*/ 340 h 525"/>
                <a:gd name="T28" fmla="*/ 636 w 729"/>
                <a:gd name="T29" fmla="*/ 366 h 525"/>
                <a:gd name="T30" fmla="*/ 641 w 729"/>
                <a:gd name="T31" fmla="*/ 388 h 525"/>
                <a:gd name="T32" fmla="*/ 649 w 729"/>
                <a:gd name="T33" fmla="*/ 428 h 525"/>
                <a:gd name="T34" fmla="*/ 641 w 729"/>
                <a:gd name="T35" fmla="*/ 450 h 525"/>
                <a:gd name="T36" fmla="*/ 614 w 729"/>
                <a:gd name="T37" fmla="*/ 481 h 525"/>
                <a:gd name="T38" fmla="*/ 605 w 729"/>
                <a:gd name="T39" fmla="*/ 503 h 525"/>
                <a:gd name="T40" fmla="*/ 601 w 729"/>
                <a:gd name="T41" fmla="*/ 525 h 525"/>
                <a:gd name="T42" fmla="*/ 579 w 729"/>
                <a:gd name="T43" fmla="*/ 503 h 525"/>
                <a:gd name="T44" fmla="*/ 565 w 729"/>
                <a:gd name="T45" fmla="*/ 486 h 525"/>
                <a:gd name="T46" fmla="*/ 269 w 729"/>
                <a:gd name="T47" fmla="*/ 486 h 525"/>
                <a:gd name="T48" fmla="*/ 119 w 729"/>
                <a:gd name="T49" fmla="*/ 477 h 525"/>
                <a:gd name="T50" fmla="*/ 110 w 729"/>
                <a:gd name="T51" fmla="*/ 463 h 525"/>
                <a:gd name="T52" fmla="*/ 110 w 729"/>
                <a:gd name="T53" fmla="*/ 437 h 525"/>
                <a:gd name="T54" fmla="*/ 115 w 729"/>
                <a:gd name="T55" fmla="*/ 419 h 525"/>
                <a:gd name="T56" fmla="*/ 101 w 729"/>
                <a:gd name="T57" fmla="*/ 397 h 525"/>
                <a:gd name="T58" fmla="*/ 88 w 729"/>
                <a:gd name="T59" fmla="*/ 362 h 525"/>
                <a:gd name="T60" fmla="*/ 79 w 729"/>
                <a:gd name="T61" fmla="*/ 335 h 525"/>
                <a:gd name="T62" fmla="*/ 57 w 729"/>
                <a:gd name="T63" fmla="*/ 300 h 525"/>
                <a:gd name="T64" fmla="*/ 44 w 729"/>
                <a:gd name="T65" fmla="*/ 269 h 525"/>
                <a:gd name="T66" fmla="*/ 39 w 729"/>
                <a:gd name="T67" fmla="*/ 251 h 525"/>
                <a:gd name="T68" fmla="*/ 26 w 729"/>
                <a:gd name="T69" fmla="*/ 229 h 525"/>
                <a:gd name="T70" fmla="*/ 22 w 729"/>
                <a:gd name="T71" fmla="*/ 207 h 525"/>
                <a:gd name="T72" fmla="*/ 31 w 729"/>
                <a:gd name="T73" fmla="*/ 159 h 525"/>
                <a:gd name="T74" fmla="*/ 17 w 729"/>
                <a:gd name="T75" fmla="*/ 128 h 525"/>
                <a:gd name="T76" fmla="*/ 22 w 729"/>
                <a:gd name="T77" fmla="*/ 110 h 525"/>
                <a:gd name="T78" fmla="*/ 22 w 729"/>
                <a:gd name="T79" fmla="*/ 92 h 525"/>
                <a:gd name="T80" fmla="*/ 13 w 729"/>
                <a:gd name="T81" fmla="*/ 75 h 525"/>
                <a:gd name="T82" fmla="*/ 0 w 729"/>
                <a:gd name="T83" fmla="*/ 62 h 525"/>
                <a:gd name="T84" fmla="*/ 4 w 729"/>
                <a:gd name="T85" fmla="*/ 48 h 525"/>
                <a:gd name="T86" fmla="*/ 13 w 729"/>
                <a:gd name="T87" fmla="*/ 44 h 525"/>
                <a:gd name="T88" fmla="*/ 13 w 729"/>
                <a:gd name="T89" fmla="*/ 35 h 525"/>
                <a:gd name="T90" fmla="*/ 8 w 729"/>
                <a:gd name="T91" fmla="*/ 31 h 525"/>
                <a:gd name="T92" fmla="*/ 8 w 729"/>
                <a:gd name="T93" fmla="*/ 1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9" h="525">
                  <a:moveTo>
                    <a:pt x="8" y="17"/>
                  </a:moveTo>
                  <a:lnTo>
                    <a:pt x="459" y="0"/>
                  </a:lnTo>
                  <a:lnTo>
                    <a:pt x="579" y="0"/>
                  </a:lnTo>
                  <a:lnTo>
                    <a:pt x="588" y="13"/>
                  </a:lnTo>
                  <a:lnTo>
                    <a:pt x="588" y="17"/>
                  </a:lnTo>
                  <a:lnTo>
                    <a:pt x="588" y="22"/>
                  </a:lnTo>
                  <a:lnTo>
                    <a:pt x="592" y="26"/>
                  </a:lnTo>
                  <a:lnTo>
                    <a:pt x="601" y="31"/>
                  </a:lnTo>
                  <a:lnTo>
                    <a:pt x="601" y="39"/>
                  </a:lnTo>
                  <a:lnTo>
                    <a:pt x="596" y="48"/>
                  </a:lnTo>
                  <a:lnTo>
                    <a:pt x="592" y="53"/>
                  </a:lnTo>
                  <a:lnTo>
                    <a:pt x="592" y="66"/>
                  </a:lnTo>
                  <a:lnTo>
                    <a:pt x="601" y="79"/>
                  </a:lnTo>
                  <a:lnTo>
                    <a:pt x="610" y="88"/>
                  </a:lnTo>
                  <a:lnTo>
                    <a:pt x="614" y="97"/>
                  </a:lnTo>
                  <a:lnTo>
                    <a:pt x="614" y="115"/>
                  </a:lnTo>
                  <a:lnTo>
                    <a:pt x="627" y="123"/>
                  </a:lnTo>
                  <a:lnTo>
                    <a:pt x="632" y="123"/>
                  </a:lnTo>
                  <a:lnTo>
                    <a:pt x="641" y="128"/>
                  </a:lnTo>
                  <a:lnTo>
                    <a:pt x="649" y="137"/>
                  </a:lnTo>
                  <a:lnTo>
                    <a:pt x="654" y="145"/>
                  </a:lnTo>
                  <a:lnTo>
                    <a:pt x="667" y="159"/>
                  </a:lnTo>
                  <a:lnTo>
                    <a:pt x="680" y="168"/>
                  </a:lnTo>
                  <a:lnTo>
                    <a:pt x="689" y="176"/>
                  </a:lnTo>
                  <a:lnTo>
                    <a:pt x="698" y="190"/>
                  </a:lnTo>
                  <a:lnTo>
                    <a:pt x="698" y="203"/>
                  </a:lnTo>
                  <a:lnTo>
                    <a:pt x="707" y="207"/>
                  </a:lnTo>
                  <a:lnTo>
                    <a:pt x="711" y="216"/>
                  </a:lnTo>
                  <a:lnTo>
                    <a:pt x="720" y="225"/>
                  </a:lnTo>
                  <a:lnTo>
                    <a:pt x="725" y="243"/>
                  </a:lnTo>
                  <a:lnTo>
                    <a:pt x="725" y="251"/>
                  </a:lnTo>
                  <a:lnTo>
                    <a:pt x="729" y="265"/>
                  </a:lnTo>
                  <a:lnTo>
                    <a:pt x="725" y="278"/>
                  </a:lnTo>
                  <a:lnTo>
                    <a:pt x="720" y="282"/>
                  </a:lnTo>
                  <a:lnTo>
                    <a:pt x="720" y="291"/>
                  </a:lnTo>
                  <a:lnTo>
                    <a:pt x="720" y="304"/>
                  </a:lnTo>
                  <a:lnTo>
                    <a:pt x="707" y="313"/>
                  </a:lnTo>
                  <a:lnTo>
                    <a:pt x="698" y="318"/>
                  </a:lnTo>
                  <a:lnTo>
                    <a:pt x="689" y="322"/>
                  </a:lnTo>
                  <a:lnTo>
                    <a:pt x="676" y="331"/>
                  </a:lnTo>
                  <a:lnTo>
                    <a:pt x="663" y="335"/>
                  </a:lnTo>
                  <a:lnTo>
                    <a:pt x="649" y="340"/>
                  </a:lnTo>
                  <a:lnTo>
                    <a:pt x="645" y="344"/>
                  </a:lnTo>
                  <a:lnTo>
                    <a:pt x="636" y="353"/>
                  </a:lnTo>
                  <a:lnTo>
                    <a:pt x="636" y="366"/>
                  </a:lnTo>
                  <a:lnTo>
                    <a:pt x="632" y="371"/>
                  </a:lnTo>
                  <a:lnTo>
                    <a:pt x="632" y="380"/>
                  </a:lnTo>
                  <a:lnTo>
                    <a:pt x="641" y="388"/>
                  </a:lnTo>
                  <a:lnTo>
                    <a:pt x="649" y="406"/>
                  </a:lnTo>
                  <a:lnTo>
                    <a:pt x="654" y="415"/>
                  </a:lnTo>
                  <a:lnTo>
                    <a:pt x="649" y="428"/>
                  </a:lnTo>
                  <a:lnTo>
                    <a:pt x="641" y="437"/>
                  </a:lnTo>
                  <a:lnTo>
                    <a:pt x="641" y="446"/>
                  </a:lnTo>
                  <a:lnTo>
                    <a:pt x="641" y="450"/>
                  </a:lnTo>
                  <a:lnTo>
                    <a:pt x="636" y="459"/>
                  </a:lnTo>
                  <a:lnTo>
                    <a:pt x="623" y="468"/>
                  </a:lnTo>
                  <a:lnTo>
                    <a:pt x="614" y="481"/>
                  </a:lnTo>
                  <a:lnTo>
                    <a:pt x="610" y="486"/>
                  </a:lnTo>
                  <a:lnTo>
                    <a:pt x="605" y="494"/>
                  </a:lnTo>
                  <a:lnTo>
                    <a:pt x="605" y="503"/>
                  </a:lnTo>
                  <a:lnTo>
                    <a:pt x="605" y="512"/>
                  </a:lnTo>
                  <a:lnTo>
                    <a:pt x="601" y="521"/>
                  </a:lnTo>
                  <a:lnTo>
                    <a:pt x="601" y="525"/>
                  </a:lnTo>
                  <a:lnTo>
                    <a:pt x="596" y="525"/>
                  </a:lnTo>
                  <a:lnTo>
                    <a:pt x="592" y="516"/>
                  </a:lnTo>
                  <a:lnTo>
                    <a:pt x="579" y="503"/>
                  </a:lnTo>
                  <a:lnTo>
                    <a:pt x="574" y="494"/>
                  </a:lnTo>
                  <a:lnTo>
                    <a:pt x="570" y="490"/>
                  </a:lnTo>
                  <a:lnTo>
                    <a:pt x="565" y="486"/>
                  </a:lnTo>
                  <a:lnTo>
                    <a:pt x="561" y="481"/>
                  </a:lnTo>
                  <a:lnTo>
                    <a:pt x="451" y="486"/>
                  </a:lnTo>
                  <a:lnTo>
                    <a:pt x="269" y="486"/>
                  </a:lnTo>
                  <a:lnTo>
                    <a:pt x="154" y="486"/>
                  </a:lnTo>
                  <a:lnTo>
                    <a:pt x="123" y="486"/>
                  </a:lnTo>
                  <a:lnTo>
                    <a:pt x="119" y="477"/>
                  </a:lnTo>
                  <a:lnTo>
                    <a:pt x="115" y="468"/>
                  </a:lnTo>
                  <a:lnTo>
                    <a:pt x="110" y="468"/>
                  </a:lnTo>
                  <a:lnTo>
                    <a:pt x="110" y="463"/>
                  </a:lnTo>
                  <a:lnTo>
                    <a:pt x="106" y="446"/>
                  </a:lnTo>
                  <a:lnTo>
                    <a:pt x="106" y="446"/>
                  </a:lnTo>
                  <a:lnTo>
                    <a:pt x="110" y="437"/>
                  </a:lnTo>
                  <a:lnTo>
                    <a:pt x="115" y="428"/>
                  </a:lnTo>
                  <a:lnTo>
                    <a:pt x="115" y="424"/>
                  </a:lnTo>
                  <a:lnTo>
                    <a:pt x="115" y="419"/>
                  </a:lnTo>
                  <a:lnTo>
                    <a:pt x="115" y="410"/>
                  </a:lnTo>
                  <a:lnTo>
                    <a:pt x="106" y="406"/>
                  </a:lnTo>
                  <a:lnTo>
                    <a:pt x="101" y="397"/>
                  </a:lnTo>
                  <a:lnTo>
                    <a:pt x="92" y="388"/>
                  </a:lnTo>
                  <a:lnTo>
                    <a:pt x="88" y="371"/>
                  </a:lnTo>
                  <a:lnTo>
                    <a:pt x="88" y="362"/>
                  </a:lnTo>
                  <a:lnTo>
                    <a:pt x="84" y="353"/>
                  </a:lnTo>
                  <a:lnTo>
                    <a:pt x="84" y="349"/>
                  </a:lnTo>
                  <a:lnTo>
                    <a:pt x="79" y="335"/>
                  </a:lnTo>
                  <a:lnTo>
                    <a:pt x="75" y="322"/>
                  </a:lnTo>
                  <a:lnTo>
                    <a:pt x="66" y="313"/>
                  </a:lnTo>
                  <a:lnTo>
                    <a:pt x="57" y="300"/>
                  </a:lnTo>
                  <a:lnTo>
                    <a:pt x="53" y="287"/>
                  </a:lnTo>
                  <a:lnTo>
                    <a:pt x="48" y="278"/>
                  </a:lnTo>
                  <a:lnTo>
                    <a:pt x="44" y="269"/>
                  </a:lnTo>
                  <a:lnTo>
                    <a:pt x="39" y="260"/>
                  </a:lnTo>
                  <a:lnTo>
                    <a:pt x="39" y="260"/>
                  </a:lnTo>
                  <a:lnTo>
                    <a:pt x="39" y="251"/>
                  </a:lnTo>
                  <a:lnTo>
                    <a:pt x="35" y="247"/>
                  </a:lnTo>
                  <a:lnTo>
                    <a:pt x="31" y="238"/>
                  </a:lnTo>
                  <a:lnTo>
                    <a:pt x="26" y="229"/>
                  </a:lnTo>
                  <a:lnTo>
                    <a:pt x="17" y="225"/>
                  </a:lnTo>
                  <a:lnTo>
                    <a:pt x="17" y="225"/>
                  </a:lnTo>
                  <a:lnTo>
                    <a:pt x="22" y="207"/>
                  </a:lnTo>
                  <a:lnTo>
                    <a:pt x="26" y="194"/>
                  </a:lnTo>
                  <a:lnTo>
                    <a:pt x="31" y="168"/>
                  </a:lnTo>
                  <a:lnTo>
                    <a:pt x="31" y="159"/>
                  </a:lnTo>
                  <a:lnTo>
                    <a:pt x="26" y="145"/>
                  </a:lnTo>
                  <a:lnTo>
                    <a:pt x="17" y="137"/>
                  </a:lnTo>
                  <a:lnTo>
                    <a:pt x="17" y="128"/>
                  </a:lnTo>
                  <a:lnTo>
                    <a:pt x="17" y="123"/>
                  </a:lnTo>
                  <a:lnTo>
                    <a:pt x="17" y="115"/>
                  </a:lnTo>
                  <a:lnTo>
                    <a:pt x="22" y="110"/>
                  </a:lnTo>
                  <a:lnTo>
                    <a:pt x="26" y="106"/>
                  </a:lnTo>
                  <a:lnTo>
                    <a:pt x="26" y="97"/>
                  </a:lnTo>
                  <a:lnTo>
                    <a:pt x="22" y="92"/>
                  </a:lnTo>
                  <a:lnTo>
                    <a:pt x="17" y="84"/>
                  </a:lnTo>
                  <a:lnTo>
                    <a:pt x="17" y="79"/>
                  </a:lnTo>
                  <a:lnTo>
                    <a:pt x="13" y="75"/>
                  </a:lnTo>
                  <a:lnTo>
                    <a:pt x="4" y="66"/>
                  </a:lnTo>
                  <a:lnTo>
                    <a:pt x="0" y="66"/>
                  </a:lnTo>
                  <a:lnTo>
                    <a:pt x="0" y="62"/>
                  </a:lnTo>
                  <a:lnTo>
                    <a:pt x="0" y="57"/>
                  </a:lnTo>
                  <a:lnTo>
                    <a:pt x="0" y="57"/>
                  </a:lnTo>
                  <a:lnTo>
                    <a:pt x="4" y="48"/>
                  </a:lnTo>
                  <a:lnTo>
                    <a:pt x="13" y="48"/>
                  </a:lnTo>
                  <a:lnTo>
                    <a:pt x="13" y="44"/>
                  </a:lnTo>
                  <a:lnTo>
                    <a:pt x="13" y="44"/>
                  </a:lnTo>
                  <a:lnTo>
                    <a:pt x="13" y="39"/>
                  </a:lnTo>
                  <a:lnTo>
                    <a:pt x="13" y="35"/>
                  </a:lnTo>
                  <a:lnTo>
                    <a:pt x="13" y="35"/>
                  </a:lnTo>
                  <a:lnTo>
                    <a:pt x="13" y="35"/>
                  </a:lnTo>
                  <a:lnTo>
                    <a:pt x="13" y="31"/>
                  </a:lnTo>
                  <a:lnTo>
                    <a:pt x="8" y="31"/>
                  </a:lnTo>
                  <a:lnTo>
                    <a:pt x="8" y="26"/>
                  </a:lnTo>
                  <a:lnTo>
                    <a:pt x="8" y="22"/>
                  </a:lnTo>
                  <a:lnTo>
                    <a:pt x="8" y="17"/>
                  </a:lnTo>
                  <a:lnTo>
                    <a:pt x="8" y="17"/>
                  </a:lnTo>
                  <a:lnTo>
                    <a:pt x="8" y="17"/>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Freeform 77"/>
            <p:cNvSpPr>
              <a:spLocks/>
            </p:cNvSpPr>
            <p:nvPr/>
          </p:nvSpPr>
          <p:spPr bwMode="auto">
            <a:xfrm>
              <a:off x="4699330" y="2697933"/>
              <a:ext cx="974045" cy="905933"/>
            </a:xfrm>
            <a:custGeom>
              <a:avLst/>
              <a:gdLst>
                <a:gd name="T0" fmla="*/ 97 w 809"/>
                <a:gd name="T1" fmla="*/ 256 h 738"/>
                <a:gd name="T2" fmla="*/ 97 w 809"/>
                <a:gd name="T3" fmla="*/ 243 h 738"/>
                <a:gd name="T4" fmla="*/ 84 w 809"/>
                <a:gd name="T5" fmla="*/ 234 h 738"/>
                <a:gd name="T6" fmla="*/ 66 w 809"/>
                <a:gd name="T7" fmla="*/ 225 h 738"/>
                <a:gd name="T8" fmla="*/ 66 w 809"/>
                <a:gd name="T9" fmla="*/ 212 h 738"/>
                <a:gd name="T10" fmla="*/ 66 w 809"/>
                <a:gd name="T11" fmla="*/ 199 h 738"/>
                <a:gd name="T12" fmla="*/ 48 w 809"/>
                <a:gd name="T13" fmla="*/ 190 h 738"/>
                <a:gd name="T14" fmla="*/ 44 w 809"/>
                <a:gd name="T15" fmla="*/ 177 h 738"/>
                <a:gd name="T16" fmla="*/ 53 w 809"/>
                <a:gd name="T17" fmla="*/ 172 h 738"/>
                <a:gd name="T18" fmla="*/ 53 w 809"/>
                <a:gd name="T19" fmla="*/ 159 h 738"/>
                <a:gd name="T20" fmla="*/ 53 w 809"/>
                <a:gd name="T21" fmla="*/ 150 h 738"/>
                <a:gd name="T22" fmla="*/ 31 w 809"/>
                <a:gd name="T23" fmla="*/ 141 h 738"/>
                <a:gd name="T24" fmla="*/ 17 w 809"/>
                <a:gd name="T25" fmla="*/ 111 h 738"/>
                <a:gd name="T26" fmla="*/ 9 w 809"/>
                <a:gd name="T27" fmla="*/ 71 h 738"/>
                <a:gd name="T28" fmla="*/ 4 w 809"/>
                <a:gd name="T29" fmla="*/ 22 h 738"/>
                <a:gd name="T30" fmla="*/ 0 w 809"/>
                <a:gd name="T31" fmla="*/ 5 h 738"/>
                <a:gd name="T32" fmla="*/ 433 w 809"/>
                <a:gd name="T33" fmla="*/ 0 h 738"/>
                <a:gd name="T34" fmla="*/ 455 w 809"/>
                <a:gd name="T35" fmla="*/ 27 h 738"/>
                <a:gd name="T36" fmla="*/ 477 w 809"/>
                <a:gd name="T37" fmla="*/ 58 h 738"/>
                <a:gd name="T38" fmla="*/ 482 w 809"/>
                <a:gd name="T39" fmla="*/ 88 h 738"/>
                <a:gd name="T40" fmla="*/ 499 w 809"/>
                <a:gd name="T41" fmla="*/ 115 h 738"/>
                <a:gd name="T42" fmla="*/ 513 w 809"/>
                <a:gd name="T43" fmla="*/ 146 h 738"/>
                <a:gd name="T44" fmla="*/ 548 w 809"/>
                <a:gd name="T45" fmla="*/ 177 h 738"/>
                <a:gd name="T46" fmla="*/ 566 w 809"/>
                <a:gd name="T47" fmla="*/ 225 h 738"/>
                <a:gd name="T48" fmla="*/ 592 w 809"/>
                <a:gd name="T49" fmla="*/ 261 h 738"/>
                <a:gd name="T50" fmla="*/ 614 w 809"/>
                <a:gd name="T51" fmla="*/ 243 h 738"/>
                <a:gd name="T52" fmla="*/ 659 w 809"/>
                <a:gd name="T53" fmla="*/ 292 h 738"/>
                <a:gd name="T54" fmla="*/ 645 w 809"/>
                <a:gd name="T55" fmla="*/ 331 h 738"/>
                <a:gd name="T56" fmla="*/ 628 w 809"/>
                <a:gd name="T57" fmla="*/ 380 h 738"/>
                <a:gd name="T58" fmla="*/ 694 w 809"/>
                <a:gd name="T59" fmla="*/ 424 h 738"/>
                <a:gd name="T60" fmla="*/ 720 w 809"/>
                <a:gd name="T61" fmla="*/ 464 h 738"/>
                <a:gd name="T62" fmla="*/ 751 w 809"/>
                <a:gd name="T63" fmla="*/ 490 h 738"/>
                <a:gd name="T64" fmla="*/ 751 w 809"/>
                <a:gd name="T65" fmla="*/ 530 h 738"/>
                <a:gd name="T66" fmla="*/ 769 w 809"/>
                <a:gd name="T67" fmla="*/ 552 h 738"/>
                <a:gd name="T68" fmla="*/ 787 w 809"/>
                <a:gd name="T69" fmla="*/ 561 h 738"/>
                <a:gd name="T70" fmla="*/ 804 w 809"/>
                <a:gd name="T71" fmla="*/ 574 h 738"/>
                <a:gd name="T72" fmla="*/ 800 w 809"/>
                <a:gd name="T73" fmla="*/ 601 h 738"/>
                <a:gd name="T74" fmla="*/ 791 w 809"/>
                <a:gd name="T75" fmla="*/ 627 h 738"/>
                <a:gd name="T76" fmla="*/ 765 w 809"/>
                <a:gd name="T77" fmla="*/ 641 h 738"/>
                <a:gd name="T78" fmla="*/ 747 w 809"/>
                <a:gd name="T79" fmla="*/ 658 h 738"/>
                <a:gd name="T80" fmla="*/ 743 w 809"/>
                <a:gd name="T81" fmla="*/ 689 h 738"/>
                <a:gd name="T82" fmla="*/ 729 w 809"/>
                <a:gd name="T83" fmla="*/ 720 h 738"/>
                <a:gd name="T84" fmla="*/ 672 w 809"/>
                <a:gd name="T85" fmla="*/ 733 h 738"/>
                <a:gd name="T86" fmla="*/ 667 w 809"/>
                <a:gd name="T87" fmla="*/ 694 h 738"/>
                <a:gd name="T88" fmla="*/ 681 w 809"/>
                <a:gd name="T89" fmla="*/ 663 h 738"/>
                <a:gd name="T90" fmla="*/ 106 w 809"/>
                <a:gd name="T91" fmla="*/ 658 h 738"/>
                <a:gd name="T92" fmla="*/ 101 w 809"/>
                <a:gd name="T93" fmla="*/ 60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9" h="738">
                  <a:moveTo>
                    <a:pt x="101" y="601"/>
                  </a:moveTo>
                  <a:lnTo>
                    <a:pt x="93" y="256"/>
                  </a:lnTo>
                  <a:lnTo>
                    <a:pt x="97" y="256"/>
                  </a:lnTo>
                  <a:lnTo>
                    <a:pt x="97" y="252"/>
                  </a:lnTo>
                  <a:lnTo>
                    <a:pt x="97" y="247"/>
                  </a:lnTo>
                  <a:lnTo>
                    <a:pt x="97" y="243"/>
                  </a:lnTo>
                  <a:lnTo>
                    <a:pt x="97" y="243"/>
                  </a:lnTo>
                  <a:lnTo>
                    <a:pt x="93" y="239"/>
                  </a:lnTo>
                  <a:lnTo>
                    <a:pt x="84" y="234"/>
                  </a:lnTo>
                  <a:lnTo>
                    <a:pt x="79" y="234"/>
                  </a:lnTo>
                  <a:lnTo>
                    <a:pt x="75" y="230"/>
                  </a:lnTo>
                  <a:lnTo>
                    <a:pt x="66" y="225"/>
                  </a:lnTo>
                  <a:lnTo>
                    <a:pt x="66" y="217"/>
                  </a:lnTo>
                  <a:lnTo>
                    <a:pt x="66" y="212"/>
                  </a:lnTo>
                  <a:lnTo>
                    <a:pt x="66" y="212"/>
                  </a:lnTo>
                  <a:lnTo>
                    <a:pt x="66" y="208"/>
                  </a:lnTo>
                  <a:lnTo>
                    <a:pt x="66" y="203"/>
                  </a:lnTo>
                  <a:lnTo>
                    <a:pt x="66" y="199"/>
                  </a:lnTo>
                  <a:lnTo>
                    <a:pt x="57" y="199"/>
                  </a:lnTo>
                  <a:lnTo>
                    <a:pt x="48" y="194"/>
                  </a:lnTo>
                  <a:lnTo>
                    <a:pt x="48" y="190"/>
                  </a:lnTo>
                  <a:lnTo>
                    <a:pt x="35" y="186"/>
                  </a:lnTo>
                  <a:lnTo>
                    <a:pt x="35" y="181"/>
                  </a:lnTo>
                  <a:lnTo>
                    <a:pt x="44" y="177"/>
                  </a:lnTo>
                  <a:lnTo>
                    <a:pt x="44" y="177"/>
                  </a:lnTo>
                  <a:lnTo>
                    <a:pt x="48" y="177"/>
                  </a:lnTo>
                  <a:lnTo>
                    <a:pt x="53" y="172"/>
                  </a:lnTo>
                  <a:lnTo>
                    <a:pt x="57" y="164"/>
                  </a:lnTo>
                  <a:lnTo>
                    <a:pt x="57" y="164"/>
                  </a:lnTo>
                  <a:lnTo>
                    <a:pt x="53" y="159"/>
                  </a:lnTo>
                  <a:lnTo>
                    <a:pt x="53" y="155"/>
                  </a:lnTo>
                  <a:lnTo>
                    <a:pt x="53" y="150"/>
                  </a:lnTo>
                  <a:lnTo>
                    <a:pt x="53" y="150"/>
                  </a:lnTo>
                  <a:lnTo>
                    <a:pt x="44" y="146"/>
                  </a:lnTo>
                  <a:lnTo>
                    <a:pt x="35" y="141"/>
                  </a:lnTo>
                  <a:lnTo>
                    <a:pt x="31" y="141"/>
                  </a:lnTo>
                  <a:lnTo>
                    <a:pt x="26" y="137"/>
                  </a:lnTo>
                  <a:lnTo>
                    <a:pt x="22" y="128"/>
                  </a:lnTo>
                  <a:lnTo>
                    <a:pt x="17" y="111"/>
                  </a:lnTo>
                  <a:lnTo>
                    <a:pt x="13" y="97"/>
                  </a:lnTo>
                  <a:lnTo>
                    <a:pt x="9" y="80"/>
                  </a:lnTo>
                  <a:lnTo>
                    <a:pt x="9" y="71"/>
                  </a:lnTo>
                  <a:lnTo>
                    <a:pt x="13" y="58"/>
                  </a:lnTo>
                  <a:lnTo>
                    <a:pt x="9" y="35"/>
                  </a:lnTo>
                  <a:lnTo>
                    <a:pt x="4" y="22"/>
                  </a:lnTo>
                  <a:lnTo>
                    <a:pt x="0" y="13"/>
                  </a:lnTo>
                  <a:lnTo>
                    <a:pt x="0" y="9"/>
                  </a:lnTo>
                  <a:lnTo>
                    <a:pt x="0" y="5"/>
                  </a:lnTo>
                  <a:lnTo>
                    <a:pt x="97" y="5"/>
                  </a:lnTo>
                  <a:lnTo>
                    <a:pt x="424" y="0"/>
                  </a:lnTo>
                  <a:lnTo>
                    <a:pt x="433" y="0"/>
                  </a:lnTo>
                  <a:lnTo>
                    <a:pt x="442" y="9"/>
                  </a:lnTo>
                  <a:lnTo>
                    <a:pt x="446" y="18"/>
                  </a:lnTo>
                  <a:lnTo>
                    <a:pt x="455" y="27"/>
                  </a:lnTo>
                  <a:lnTo>
                    <a:pt x="464" y="35"/>
                  </a:lnTo>
                  <a:lnTo>
                    <a:pt x="468" y="44"/>
                  </a:lnTo>
                  <a:lnTo>
                    <a:pt x="477" y="58"/>
                  </a:lnTo>
                  <a:lnTo>
                    <a:pt x="482" y="71"/>
                  </a:lnTo>
                  <a:lnTo>
                    <a:pt x="482" y="84"/>
                  </a:lnTo>
                  <a:lnTo>
                    <a:pt x="482" y="88"/>
                  </a:lnTo>
                  <a:lnTo>
                    <a:pt x="486" y="102"/>
                  </a:lnTo>
                  <a:lnTo>
                    <a:pt x="491" y="111"/>
                  </a:lnTo>
                  <a:lnTo>
                    <a:pt x="499" y="115"/>
                  </a:lnTo>
                  <a:lnTo>
                    <a:pt x="508" y="124"/>
                  </a:lnTo>
                  <a:lnTo>
                    <a:pt x="508" y="133"/>
                  </a:lnTo>
                  <a:lnTo>
                    <a:pt x="513" y="146"/>
                  </a:lnTo>
                  <a:lnTo>
                    <a:pt x="521" y="150"/>
                  </a:lnTo>
                  <a:lnTo>
                    <a:pt x="530" y="172"/>
                  </a:lnTo>
                  <a:lnTo>
                    <a:pt x="548" y="177"/>
                  </a:lnTo>
                  <a:lnTo>
                    <a:pt x="557" y="186"/>
                  </a:lnTo>
                  <a:lnTo>
                    <a:pt x="566" y="203"/>
                  </a:lnTo>
                  <a:lnTo>
                    <a:pt x="566" y="225"/>
                  </a:lnTo>
                  <a:lnTo>
                    <a:pt x="570" y="243"/>
                  </a:lnTo>
                  <a:lnTo>
                    <a:pt x="583" y="256"/>
                  </a:lnTo>
                  <a:lnTo>
                    <a:pt x="592" y="261"/>
                  </a:lnTo>
                  <a:lnTo>
                    <a:pt x="601" y="256"/>
                  </a:lnTo>
                  <a:lnTo>
                    <a:pt x="605" y="247"/>
                  </a:lnTo>
                  <a:lnTo>
                    <a:pt x="614" y="243"/>
                  </a:lnTo>
                  <a:lnTo>
                    <a:pt x="628" y="243"/>
                  </a:lnTo>
                  <a:lnTo>
                    <a:pt x="650" y="274"/>
                  </a:lnTo>
                  <a:lnTo>
                    <a:pt x="659" y="292"/>
                  </a:lnTo>
                  <a:lnTo>
                    <a:pt x="650" y="305"/>
                  </a:lnTo>
                  <a:lnTo>
                    <a:pt x="650" y="314"/>
                  </a:lnTo>
                  <a:lnTo>
                    <a:pt x="645" y="331"/>
                  </a:lnTo>
                  <a:lnTo>
                    <a:pt x="641" y="349"/>
                  </a:lnTo>
                  <a:lnTo>
                    <a:pt x="628" y="358"/>
                  </a:lnTo>
                  <a:lnTo>
                    <a:pt x="628" y="380"/>
                  </a:lnTo>
                  <a:lnTo>
                    <a:pt x="645" y="389"/>
                  </a:lnTo>
                  <a:lnTo>
                    <a:pt x="659" y="402"/>
                  </a:lnTo>
                  <a:lnTo>
                    <a:pt x="694" y="424"/>
                  </a:lnTo>
                  <a:lnTo>
                    <a:pt x="716" y="433"/>
                  </a:lnTo>
                  <a:lnTo>
                    <a:pt x="720" y="451"/>
                  </a:lnTo>
                  <a:lnTo>
                    <a:pt x="720" y="464"/>
                  </a:lnTo>
                  <a:lnTo>
                    <a:pt x="729" y="473"/>
                  </a:lnTo>
                  <a:lnTo>
                    <a:pt x="738" y="482"/>
                  </a:lnTo>
                  <a:lnTo>
                    <a:pt x="751" y="490"/>
                  </a:lnTo>
                  <a:lnTo>
                    <a:pt x="760" y="508"/>
                  </a:lnTo>
                  <a:lnTo>
                    <a:pt x="760" y="517"/>
                  </a:lnTo>
                  <a:lnTo>
                    <a:pt x="751" y="530"/>
                  </a:lnTo>
                  <a:lnTo>
                    <a:pt x="751" y="535"/>
                  </a:lnTo>
                  <a:lnTo>
                    <a:pt x="760" y="543"/>
                  </a:lnTo>
                  <a:lnTo>
                    <a:pt x="769" y="552"/>
                  </a:lnTo>
                  <a:lnTo>
                    <a:pt x="778" y="561"/>
                  </a:lnTo>
                  <a:lnTo>
                    <a:pt x="782" y="565"/>
                  </a:lnTo>
                  <a:lnTo>
                    <a:pt x="787" y="561"/>
                  </a:lnTo>
                  <a:lnTo>
                    <a:pt x="787" y="552"/>
                  </a:lnTo>
                  <a:lnTo>
                    <a:pt x="796" y="557"/>
                  </a:lnTo>
                  <a:lnTo>
                    <a:pt x="804" y="574"/>
                  </a:lnTo>
                  <a:lnTo>
                    <a:pt x="809" y="588"/>
                  </a:lnTo>
                  <a:lnTo>
                    <a:pt x="809" y="596"/>
                  </a:lnTo>
                  <a:lnTo>
                    <a:pt x="800" y="601"/>
                  </a:lnTo>
                  <a:lnTo>
                    <a:pt x="800" y="614"/>
                  </a:lnTo>
                  <a:lnTo>
                    <a:pt x="796" y="623"/>
                  </a:lnTo>
                  <a:lnTo>
                    <a:pt x="791" y="627"/>
                  </a:lnTo>
                  <a:lnTo>
                    <a:pt x="782" y="632"/>
                  </a:lnTo>
                  <a:lnTo>
                    <a:pt x="769" y="636"/>
                  </a:lnTo>
                  <a:lnTo>
                    <a:pt x="765" y="641"/>
                  </a:lnTo>
                  <a:lnTo>
                    <a:pt x="747" y="641"/>
                  </a:lnTo>
                  <a:lnTo>
                    <a:pt x="747" y="645"/>
                  </a:lnTo>
                  <a:lnTo>
                    <a:pt x="747" y="658"/>
                  </a:lnTo>
                  <a:lnTo>
                    <a:pt x="751" y="676"/>
                  </a:lnTo>
                  <a:lnTo>
                    <a:pt x="751" y="685"/>
                  </a:lnTo>
                  <a:lnTo>
                    <a:pt x="743" y="689"/>
                  </a:lnTo>
                  <a:lnTo>
                    <a:pt x="734" y="698"/>
                  </a:lnTo>
                  <a:lnTo>
                    <a:pt x="729" y="711"/>
                  </a:lnTo>
                  <a:lnTo>
                    <a:pt x="729" y="720"/>
                  </a:lnTo>
                  <a:lnTo>
                    <a:pt x="729" y="724"/>
                  </a:lnTo>
                  <a:lnTo>
                    <a:pt x="729" y="733"/>
                  </a:lnTo>
                  <a:lnTo>
                    <a:pt x="672" y="733"/>
                  </a:lnTo>
                  <a:lnTo>
                    <a:pt x="659" y="738"/>
                  </a:lnTo>
                  <a:lnTo>
                    <a:pt x="659" y="711"/>
                  </a:lnTo>
                  <a:lnTo>
                    <a:pt x="667" y="694"/>
                  </a:lnTo>
                  <a:lnTo>
                    <a:pt x="676" y="680"/>
                  </a:lnTo>
                  <a:lnTo>
                    <a:pt x="681" y="676"/>
                  </a:lnTo>
                  <a:lnTo>
                    <a:pt x="681" y="663"/>
                  </a:lnTo>
                  <a:lnTo>
                    <a:pt x="676" y="654"/>
                  </a:lnTo>
                  <a:lnTo>
                    <a:pt x="676" y="649"/>
                  </a:lnTo>
                  <a:lnTo>
                    <a:pt x="106" y="658"/>
                  </a:lnTo>
                  <a:lnTo>
                    <a:pt x="106" y="605"/>
                  </a:lnTo>
                  <a:lnTo>
                    <a:pt x="101" y="601"/>
                  </a:lnTo>
                  <a:lnTo>
                    <a:pt x="101" y="601"/>
                  </a:lnTo>
                  <a:lnTo>
                    <a:pt x="101" y="601"/>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9" name="Group 48"/>
            <p:cNvGrpSpPr>
              <a:grpSpLocks/>
            </p:cNvGrpSpPr>
            <p:nvPr/>
          </p:nvGrpSpPr>
          <p:grpSpPr bwMode="auto">
            <a:xfrm>
              <a:off x="4938486" y="4212135"/>
              <a:ext cx="866345" cy="753865"/>
              <a:chOff x="3132" y="2435"/>
              <a:chExt cx="547" cy="466"/>
            </a:xfrm>
            <a:solidFill>
              <a:srgbClr val="005482"/>
            </a:solidFill>
          </p:grpSpPr>
          <p:sp>
            <p:nvSpPr>
              <p:cNvPr id="141" name="Freeform 79"/>
              <p:cNvSpPr>
                <a:spLocks/>
              </p:cNvSpPr>
              <p:nvPr/>
            </p:nvSpPr>
            <p:spPr bwMode="auto">
              <a:xfrm>
                <a:off x="3296" y="2838"/>
                <a:ext cx="24" cy="27"/>
              </a:xfrm>
              <a:custGeom>
                <a:avLst/>
                <a:gdLst>
                  <a:gd name="T0" fmla="*/ 5 w 31"/>
                  <a:gd name="T1" fmla="*/ 5 h 36"/>
                  <a:gd name="T2" fmla="*/ 0 w 31"/>
                  <a:gd name="T3" fmla="*/ 9 h 36"/>
                  <a:gd name="T4" fmla="*/ 0 w 31"/>
                  <a:gd name="T5" fmla="*/ 18 h 36"/>
                  <a:gd name="T6" fmla="*/ 9 w 31"/>
                  <a:gd name="T7" fmla="*/ 27 h 36"/>
                  <a:gd name="T8" fmla="*/ 14 w 31"/>
                  <a:gd name="T9" fmla="*/ 31 h 36"/>
                  <a:gd name="T10" fmla="*/ 22 w 31"/>
                  <a:gd name="T11" fmla="*/ 36 h 36"/>
                  <a:gd name="T12" fmla="*/ 27 w 31"/>
                  <a:gd name="T13" fmla="*/ 27 h 36"/>
                  <a:gd name="T14" fmla="*/ 27 w 31"/>
                  <a:gd name="T15" fmla="*/ 18 h 36"/>
                  <a:gd name="T16" fmla="*/ 31 w 31"/>
                  <a:gd name="T17" fmla="*/ 18 h 36"/>
                  <a:gd name="T18" fmla="*/ 31 w 31"/>
                  <a:gd name="T19" fmla="*/ 14 h 36"/>
                  <a:gd name="T20" fmla="*/ 27 w 31"/>
                  <a:gd name="T21" fmla="*/ 5 h 36"/>
                  <a:gd name="T22" fmla="*/ 14 w 31"/>
                  <a:gd name="T23" fmla="*/ 0 h 36"/>
                  <a:gd name="T24" fmla="*/ 9 w 31"/>
                  <a:gd name="T25" fmla="*/ 0 h 36"/>
                  <a:gd name="T26" fmla="*/ 5 w 31"/>
                  <a:gd name="T27" fmla="*/ 5 h 36"/>
                  <a:gd name="T28" fmla="*/ 5 w 31"/>
                  <a:gd name="T29" fmla="*/ 5 h 36"/>
                  <a:gd name="T30" fmla="*/ 5 w 31"/>
                  <a:gd name="T3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6">
                    <a:moveTo>
                      <a:pt x="5" y="5"/>
                    </a:moveTo>
                    <a:lnTo>
                      <a:pt x="0" y="9"/>
                    </a:lnTo>
                    <a:lnTo>
                      <a:pt x="0" y="18"/>
                    </a:lnTo>
                    <a:lnTo>
                      <a:pt x="9" y="27"/>
                    </a:lnTo>
                    <a:lnTo>
                      <a:pt x="14" y="31"/>
                    </a:lnTo>
                    <a:lnTo>
                      <a:pt x="22" y="36"/>
                    </a:lnTo>
                    <a:lnTo>
                      <a:pt x="27" y="27"/>
                    </a:lnTo>
                    <a:lnTo>
                      <a:pt x="27" y="18"/>
                    </a:lnTo>
                    <a:lnTo>
                      <a:pt x="31" y="18"/>
                    </a:lnTo>
                    <a:lnTo>
                      <a:pt x="31" y="14"/>
                    </a:lnTo>
                    <a:lnTo>
                      <a:pt x="27" y="5"/>
                    </a:lnTo>
                    <a:lnTo>
                      <a:pt x="14" y="0"/>
                    </a:lnTo>
                    <a:lnTo>
                      <a:pt x="9" y="0"/>
                    </a:lnTo>
                    <a:lnTo>
                      <a:pt x="5" y="5"/>
                    </a:lnTo>
                    <a:lnTo>
                      <a:pt x="5" y="5"/>
                    </a:lnTo>
                    <a:lnTo>
                      <a:pt x="5" y="5"/>
                    </a:lnTo>
                    <a:close/>
                  </a:path>
                </a:pathLst>
              </a:custGeom>
              <a:grp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2" name="Freeform 80"/>
              <p:cNvSpPr>
                <a:spLocks/>
              </p:cNvSpPr>
              <p:nvPr/>
            </p:nvSpPr>
            <p:spPr bwMode="auto">
              <a:xfrm>
                <a:off x="3132" y="2435"/>
                <a:ext cx="547" cy="466"/>
              </a:xfrm>
              <a:custGeom>
                <a:avLst/>
                <a:gdLst>
                  <a:gd name="T0" fmla="*/ 48 w 720"/>
                  <a:gd name="T1" fmla="*/ 491 h 614"/>
                  <a:gd name="T2" fmla="*/ 44 w 720"/>
                  <a:gd name="T3" fmla="*/ 451 h 614"/>
                  <a:gd name="T4" fmla="*/ 53 w 720"/>
                  <a:gd name="T5" fmla="*/ 420 h 614"/>
                  <a:gd name="T6" fmla="*/ 44 w 720"/>
                  <a:gd name="T7" fmla="*/ 380 h 614"/>
                  <a:gd name="T8" fmla="*/ 53 w 720"/>
                  <a:gd name="T9" fmla="*/ 349 h 614"/>
                  <a:gd name="T10" fmla="*/ 62 w 720"/>
                  <a:gd name="T11" fmla="*/ 314 h 614"/>
                  <a:gd name="T12" fmla="*/ 48 w 720"/>
                  <a:gd name="T13" fmla="*/ 292 h 614"/>
                  <a:gd name="T14" fmla="*/ 53 w 720"/>
                  <a:gd name="T15" fmla="*/ 274 h 614"/>
                  <a:gd name="T16" fmla="*/ 13 w 720"/>
                  <a:gd name="T17" fmla="*/ 226 h 614"/>
                  <a:gd name="T18" fmla="*/ 362 w 720"/>
                  <a:gd name="T19" fmla="*/ 5 h 614"/>
                  <a:gd name="T20" fmla="*/ 367 w 720"/>
                  <a:gd name="T21" fmla="*/ 31 h 614"/>
                  <a:gd name="T22" fmla="*/ 389 w 720"/>
                  <a:gd name="T23" fmla="*/ 53 h 614"/>
                  <a:gd name="T24" fmla="*/ 384 w 720"/>
                  <a:gd name="T25" fmla="*/ 97 h 614"/>
                  <a:gd name="T26" fmla="*/ 389 w 720"/>
                  <a:gd name="T27" fmla="*/ 146 h 614"/>
                  <a:gd name="T28" fmla="*/ 393 w 720"/>
                  <a:gd name="T29" fmla="*/ 173 h 614"/>
                  <a:gd name="T30" fmla="*/ 384 w 720"/>
                  <a:gd name="T31" fmla="*/ 203 h 614"/>
                  <a:gd name="T32" fmla="*/ 371 w 720"/>
                  <a:gd name="T33" fmla="*/ 252 h 614"/>
                  <a:gd name="T34" fmla="*/ 371 w 720"/>
                  <a:gd name="T35" fmla="*/ 292 h 614"/>
                  <a:gd name="T36" fmla="*/ 353 w 720"/>
                  <a:gd name="T37" fmla="*/ 323 h 614"/>
                  <a:gd name="T38" fmla="*/ 566 w 720"/>
                  <a:gd name="T39" fmla="*/ 336 h 614"/>
                  <a:gd name="T40" fmla="*/ 597 w 720"/>
                  <a:gd name="T41" fmla="*/ 380 h 614"/>
                  <a:gd name="T42" fmla="*/ 574 w 720"/>
                  <a:gd name="T43" fmla="*/ 411 h 614"/>
                  <a:gd name="T44" fmla="*/ 548 w 720"/>
                  <a:gd name="T45" fmla="*/ 380 h 614"/>
                  <a:gd name="T46" fmla="*/ 473 w 720"/>
                  <a:gd name="T47" fmla="*/ 380 h 614"/>
                  <a:gd name="T48" fmla="*/ 548 w 720"/>
                  <a:gd name="T49" fmla="*/ 398 h 614"/>
                  <a:gd name="T50" fmla="*/ 530 w 720"/>
                  <a:gd name="T51" fmla="*/ 429 h 614"/>
                  <a:gd name="T52" fmla="*/ 597 w 720"/>
                  <a:gd name="T53" fmla="*/ 446 h 614"/>
                  <a:gd name="T54" fmla="*/ 632 w 720"/>
                  <a:gd name="T55" fmla="*/ 415 h 614"/>
                  <a:gd name="T56" fmla="*/ 645 w 720"/>
                  <a:gd name="T57" fmla="*/ 460 h 614"/>
                  <a:gd name="T58" fmla="*/ 676 w 720"/>
                  <a:gd name="T59" fmla="*/ 504 h 614"/>
                  <a:gd name="T60" fmla="*/ 632 w 720"/>
                  <a:gd name="T61" fmla="*/ 530 h 614"/>
                  <a:gd name="T62" fmla="*/ 720 w 720"/>
                  <a:gd name="T63" fmla="*/ 557 h 614"/>
                  <a:gd name="T64" fmla="*/ 650 w 720"/>
                  <a:gd name="T65" fmla="*/ 588 h 614"/>
                  <a:gd name="T66" fmla="*/ 623 w 720"/>
                  <a:gd name="T67" fmla="*/ 574 h 614"/>
                  <a:gd name="T68" fmla="*/ 557 w 720"/>
                  <a:gd name="T69" fmla="*/ 526 h 614"/>
                  <a:gd name="T70" fmla="*/ 482 w 720"/>
                  <a:gd name="T71" fmla="*/ 482 h 614"/>
                  <a:gd name="T72" fmla="*/ 460 w 720"/>
                  <a:gd name="T73" fmla="*/ 491 h 614"/>
                  <a:gd name="T74" fmla="*/ 566 w 720"/>
                  <a:gd name="T75" fmla="*/ 583 h 614"/>
                  <a:gd name="T76" fmla="*/ 517 w 720"/>
                  <a:gd name="T77" fmla="*/ 614 h 614"/>
                  <a:gd name="T78" fmla="*/ 460 w 720"/>
                  <a:gd name="T79" fmla="*/ 574 h 614"/>
                  <a:gd name="T80" fmla="*/ 380 w 720"/>
                  <a:gd name="T81" fmla="*/ 588 h 614"/>
                  <a:gd name="T82" fmla="*/ 309 w 720"/>
                  <a:gd name="T83" fmla="*/ 526 h 614"/>
                  <a:gd name="T84" fmla="*/ 283 w 720"/>
                  <a:gd name="T85" fmla="*/ 468 h 614"/>
                  <a:gd name="T86" fmla="*/ 230 w 720"/>
                  <a:gd name="T87" fmla="*/ 407 h 614"/>
                  <a:gd name="T88" fmla="*/ 247 w 720"/>
                  <a:gd name="T89" fmla="*/ 433 h 614"/>
                  <a:gd name="T90" fmla="*/ 283 w 720"/>
                  <a:gd name="T91" fmla="*/ 499 h 614"/>
                  <a:gd name="T92" fmla="*/ 265 w 720"/>
                  <a:gd name="T93" fmla="*/ 539 h 614"/>
                  <a:gd name="T94" fmla="*/ 225 w 720"/>
                  <a:gd name="T95" fmla="*/ 491 h 614"/>
                  <a:gd name="T96" fmla="*/ 185 w 720"/>
                  <a:gd name="T97" fmla="*/ 482 h 614"/>
                  <a:gd name="T98" fmla="*/ 212 w 720"/>
                  <a:gd name="T99" fmla="*/ 526 h 614"/>
                  <a:gd name="T100" fmla="*/ 84 w 720"/>
                  <a:gd name="T101" fmla="*/ 499 h 614"/>
                  <a:gd name="T102" fmla="*/ 44 w 720"/>
                  <a:gd name="T103" fmla="*/ 513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0" h="614">
                    <a:moveTo>
                      <a:pt x="44" y="513"/>
                    </a:moveTo>
                    <a:lnTo>
                      <a:pt x="48" y="499"/>
                    </a:lnTo>
                    <a:lnTo>
                      <a:pt x="48" y="495"/>
                    </a:lnTo>
                    <a:lnTo>
                      <a:pt x="48" y="491"/>
                    </a:lnTo>
                    <a:lnTo>
                      <a:pt x="44" y="477"/>
                    </a:lnTo>
                    <a:lnTo>
                      <a:pt x="44" y="468"/>
                    </a:lnTo>
                    <a:lnTo>
                      <a:pt x="44" y="464"/>
                    </a:lnTo>
                    <a:lnTo>
                      <a:pt x="44" y="451"/>
                    </a:lnTo>
                    <a:lnTo>
                      <a:pt x="48" y="442"/>
                    </a:lnTo>
                    <a:lnTo>
                      <a:pt x="53" y="433"/>
                    </a:lnTo>
                    <a:lnTo>
                      <a:pt x="53" y="424"/>
                    </a:lnTo>
                    <a:lnTo>
                      <a:pt x="53" y="420"/>
                    </a:lnTo>
                    <a:lnTo>
                      <a:pt x="48" y="407"/>
                    </a:lnTo>
                    <a:lnTo>
                      <a:pt x="44" y="398"/>
                    </a:lnTo>
                    <a:lnTo>
                      <a:pt x="44" y="389"/>
                    </a:lnTo>
                    <a:lnTo>
                      <a:pt x="44" y="380"/>
                    </a:lnTo>
                    <a:lnTo>
                      <a:pt x="44" y="376"/>
                    </a:lnTo>
                    <a:lnTo>
                      <a:pt x="48" y="371"/>
                    </a:lnTo>
                    <a:lnTo>
                      <a:pt x="53" y="362"/>
                    </a:lnTo>
                    <a:lnTo>
                      <a:pt x="53" y="349"/>
                    </a:lnTo>
                    <a:lnTo>
                      <a:pt x="62" y="336"/>
                    </a:lnTo>
                    <a:lnTo>
                      <a:pt x="62" y="327"/>
                    </a:lnTo>
                    <a:lnTo>
                      <a:pt x="62" y="318"/>
                    </a:lnTo>
                    <a:lnTo>
                      <a:pt x="62" y="314"/>
                    </a:lnTo>
                    <a:lnTo>
                      <a:pt x="57" y="309"/>
                    </a:lnTo>
                    <a:lnTo>
                      <a:pt x="53" y="301"/>
                    </a:lnTo>
                    <a:lnTo>
                      <a:pt x="48" y="296"/>
                    </a:lnTo>
                    <a:lnTo>
                      <a:pt x="48" y="292"/>
                    </a:lnTo>
                    <a:lnTo>
                      <a:pt x="48" y="287"/>
                    </a:lnTo>
                    <a:lnTo>
                      <a:pt x="53" y="283"/>
                    </a:lnTo>
                    <a:lnTo>
                      <a:pt x="57" y="283"/>
                    </a:lnTo>
                    <a:lnTo>
                      <a:pt x="53" y="274"/>
                    </a:lnTo>
                    <a:lnTo>
                      <a:pt x="53" y="261"/>
                    </a:lnTo>
                    <a:lnTo>
                      <a:pt x="40" y="252"/>
                    </a:lnTo>
                    <a:lnTo>
                      <a:pt x="31" y="243"/>
                    </a:lnTo>
                    <a:lnTo>
                      <a:pt x="13" y="226"/>
                    </a:lnTo>
                    <a:lnTo>
                      <a:pt x="0" y="5"/>
                    </a:lnTo>
                    <a:lnTo>
                      <a:pt x="318" y="0"/>
                    </a:lnTo>
                    <a:lnTo>
                      <a:pt x="362" y="0"/>
                    </a:lnTo>
                    <a:lnTo>
                      <a:pt x="362" y="5"/>
                    </a:lnTo>
                    <a:lnTo>
                      <a:pt x="367" y="9"/>
                    </a:lnTo>
                    <a:lnTo>
                      <a:pt x="371" y="18"/>
                    </a:lnTo>
                    <a:lnTo>
                      <a:pt x="376" y="22"/>
                    </a:lnTo>
                    <a:lnTo>
                      <a:pt x="367" y="31"/>
                    </a:lnTo>
                    <a:lnTo>
                      <a:pt x="362" y="36"/>
                    </a:lnTo>
                    <a:lnTo>
                      <a:pt x="367" y="44"/>
                    </a:lnTo>
                    <a:lnTo>
                      <a:pt x="389" y="44"/>
                    </a:lnTo>
                    <a:lnTo>
                      <a:pt x="389" y="53"/>
                    </a:lnTo>
                    <a:lnTo>
                      <a:pt x="380" y="58"/>
                    </a:lnTo>
                    <a:lnTo>
                      <a:pt x="371" y="71"/>
                    </a:lnTo>
                    <a:lnTo>
                      <a:pt x="371" y="84"/>
                    </a:lnTo>
                    <a:lnTo>
                      <a:pt x="384" y="97"/>
                    </a:lnTo>
                    <a:lnTo>
                      <a:pt x="415" y="106"/>
                    </a:lnTo>
                    <a:lnTo>
                      <a:pt x="415" y="111"/>
                    </a:lnTo>
                    <a:lnTo>
                      <a:pt x="402" y="128"/>
                    </a:lnTo>
                    <a:lnTo>
                      <a:pt x="389" y="146"/>
                    </a:lnTo>
                    <a:lnTo>
                      <a:pt x="367" y="142"/>
                    </a:lnTo>
                    <a:lnTo>
                      <a:pt x="362" y="150"/>
                    </a:lnTo>
                    <a:lnTo>
                      <a:pt x="380" y="159"/>
                    </a:lnTo>
                    <a:lnTo>
                      <a:pt x="393" y="173"/>
                    </a:lnTo>
                    <a:lnTo>
                      <a:pt x="389" y="181"/>
                    </a:lnTo>
                    <a:lnTo>
                      <a:pt x="384" y="186"/>
                    </a:lnTo>
                    <a:lnTo>
                      <a:pt x="389" y="195"/>
                    </a:lnTo>
                    <a:lnTo>
                      <a:pt x="384" y="203"/>
                    </a:lnTo>
                    <a:lnTo>
                      <a:pt x="371" y="212"/>
                    </a:lnTo>
                    <a:lnTo>
                      <a:pt x="371" y="226"/>
                    </a:lnTo>
                    <a:lnTo>
                      <a:pt x="367" y="239"/>
                    </a:lnTo>
                    <a:lnTo>
                      <a:pt x="371" y="252"/>
                    </a:lnTo>
                    <a:lnTo>
                      <a:pt x="358" y="265"/>
                    </a:lnTo>
                    <a:lnTo>
                      <a:pt x="362" y="274"/>
                    </a:lnTo>
                    <a:lnTo>
                      <a:pt x="362" y="283"/>
                    </a:lnTo>
                    <a:lnTo>
                      <a:pt x="371" y="292"/>
                    </a:lnTo>
                    <a:lnTo>
                      <a:pt x="367" y="301"/>
                    </a:lnTo>
                    <a:lnTo>
                      <a:pt x="362" y="309"/>
                    </a:lnTo>
                    <a:lnTo>
                      <a:pt x="358" y="309"/>
                    </a:lnTo>
                    <a:lnTo>
                      <a:pt x="353" y="323"/>
                    </a:lnTo>
                    <a:lnTo>
                      <a:pt x="358" y="327"/>
                    </a:lnTo>
                    <a:lnTo>
                      <a:pt x="353" y="332"/>
                    </a:lnTo>
                    <a:lnTo>
                      <a:pt x="340" y="340"/>
                    </a:lnTo>
                    <a:lnTo>
                      <a:pt x="566" y="336"/>
                    </a:lnTo>
                    <a:lnTo>
                      <a:pt x="566" y="345"/>
                    </a:lnTo>
                    <a:lnTo>
                      <a:pt x="570" y="358"/>
                    </a:lnTo>
                    <a:lnTo>
                      <a:pt x="579" y="367"/>
                    </a:lnTo>
                    <a:lnTo>
                      <a:pt x="597" y="380"/>
                    </a:lnTo>
                    <a:lnTo>
                      <a:pt x="610" y="389"/>
                    </a:lnTo>
                    <a:lnTo>
                      <a:pt x="628" y="398"/>
                    </a:lnTo>
                    <a:lnTo>
                      <a:pt x="592" y="402"/>
                    </a:lnTo>
                    <a:lnTo>
                      <a:pt x="574" y="411"/>
                    </a:lnTo>
                    <a:lnTo>
                      <a:pt x="557" y="407"/>
                    </a:lnTo>
                    <a:lnTo>
                      <a:pt x="557" y="398"/>
                    </a:lnTo>
                    <a:lnTo>
                      <a:pt x="579" y="389"/>
                    </a:lnTo>
                    <a:lnTo>
                      <a:pt x="548" y="380"/>
                    </a:lnTo>
                    <a:lnTo>
                      <a:pt x="526" y="380"/>
                    </a:lnTo>
                    <a:lnTo>
                      <a:pt x="504" y="367"/>
                    </a:lnTo>
                    <a:lnTo>
                      <a:pt x="482" y="367"/>
                    </a:lnTo>
                    <a:lnTo>
                      <a:pt x="473" y="380"/>
                    </a:lnTo>
                    <a:lnTo>
                      <a:pt x="468" y="398"/>
                    </a:lnTo>
                    <a:lnTo>
                      <a:pt x="482" y="411"/>
                    </a:lnTo>
                    <a:lnTo>
                      <a:pt x="526" y="402"/>
                    </a:lnTo>
                    <a:lnTo>
                      <a:pt x="548" y="398"/>
                    </a:lnTo>
                    <a:lnTo>
                      <a:pt x="552" y="407"/>
                    </a:lnTo>
                    <a:lnTo>
                      <a:pt x="552" y="411"/>
                    </a:lnTo>
                    <a:lnTo>
                      <a:pt x="535" y="420"/>
                    </a:lnTo>
                    <a:lnTo>
                      <a:pt x="530" y="429"/>
                    </a:lnTo>
                    <a:lnTo>
                      <a:pt x="535" y="438"/>
                    </a:lnTo>
                    <a:lnTo>
                      <a:pt x="574" y="442"/>
                    </a:lnTo>
                    <a:lnTo>
                      <a:pt x="579" y="446"/>
                    </a:lnTo>
                    <a:lnTo>
                      <a:pt x="597" y="446"/>
                    </a:lnTo>
                    <a:lnTo>
                      <a:pt x="610" y="429"/>
                    </a:lnTo>
                    <a:lnTo>
                      <a:pt x="619" y="424"/>
                    </a:lnTo>
                    <a:lnTo>
                      <a:pt x="628" y="420"/>
                    </a:lnTo>
                    <a:lnTo>
                      <a:pt x="632" y="415"/>
                    </a:lnTo>
                    <a:lnTo>
                      <a:pt x="641" y="429"/>
                    </a:lnTo>
                    <a:lnTo>
                      <a:pt x="632" y="442"/>
                    </a:lnTo>
                    <a:lnTo>
                      <a:pt x="632" y="451"/>
                    </a:lnTo>
                    <a:lnTo>
                      <a:pt x="645" y="460"/>
                    </a:lnTo>
                    <a:lnTo>
                      <a:pt x="645" y="473"/>
                    </a:lnTo>
                    <a:lnTo>
                      <a:pt x="650" y="486"/>
                    </a:lnTo>
                    <a:lnTo>
                      <a:pt x="663" y="495"/>
                    </a:lnTo>
                    <a:lnTo>
                      <a:pt x="676" y="504"/>
                    </a:lnTo>
                    <a:lnTo>
                      <a:pt x="650" y="508"/>
                    </a:lnTo>
                    <a:lnTo>
                      <a:pt x="628" y="508"/>
                    </a:lnTo>
                    <a:lnTo>
                      <a:pt x="601" y="508"/>
                    </a:lnTo>
                    <a:lnTo>
                      <a:pt x="632" y="530"/>
                    </a:lnTo>
                    <a:lnTo>
                      <a:pt x="654" y="535"/>
                    </a:lnTo>
                    <a:lnTo>
                      <a:pt x="681" y="548"/>
                    </a:lnTo>
                    <a:lnTo>
                      <a:pt x="698" y="557"/>
                    </a:lnTo>
                    <a:lnTo>
                      <a:pt x="720" y="557"/>
                    </a:lnTo>
                    <a:lnTo>
                      <a:pt x="703" y="579"/>
                    </a:lnTo>
                    <a:lnTo>
                      <a:pt x="694" y="588"/>
                    </a:lnTo>
                    <a:lnTo>
                      <a:pt x="663" y="601"/>
                    </a:lnTo>
                    <a:lnTo>
                      <a:pt x="650" y="588"/>
                    </a:lnTo>
                    <a:lnTo>
                      <a:pt x="623" y="614"/>
                    </a:lnTo>
                    <a:lnTo>
                      <a:pt x="623" y="605"/>
                    </a:lnTo>
                    <a:lnTo>
                      <a:pt x="628" y="583"/>
                    </a:lnTo>
                    <a:lnTo>
                      <a:pt x="623" y="574"/>
                    </a:lnTo>
                    <a:lnTo>
                      <a:pt x="597" y="570"/>
                    </a:lnTo>
                    <a:lnTo>
                      <a:pt x="583" y="552"/>
                    </a:lnTo>
                    <a:lnTo>
                      <a:pt x="570" y="535"/>
                    </a:lnTo>
                    <a:lnTo>
                      <a:pt x="557" y="526"/>
                    </a:lnTo>
                    <a:lnTo>
                      <a:pt x="544" y="521"/>
                    </a:lnTo>
                    <a:lnTo>
                      <a:pt x="526" y="508"/>
                    </a:lnTo>
                    <a:lnTo>
                      <a:pt x="495" y="473"/>
                    </a:lnTo>
                    <a:lnTo>
                      <a:pt x="482" y="482"/>
                    </a:lnTo>
                    <a:lnTo>
                      <a:pt x="464" y="482"/>
                    </a:lnTo>
                    <a:lnTo>
                      <a:pt x="424" y="460"/>
                    </a:lnTo>
                    <a:lnTo>
                      <a:pt x="429" y="473"/>
                    </a:lnTo>
                    <a:lnTo>
                      <a:pt x="460" y="491"/>
                    </a:lnTo>
                    <a:lnTo>
                      <a:pt x="486" y="495"/>
                    </a:lnTo>
                    <a:lnTo>
                      <a:pt x="530" y="521"/>
                    </a:lnTo>
                    <a:lnTo>
                      <a:pt x="544" y="539"/>
                    </a:lnTo>
                    <a:lnTo>
                      <a:pt x="566" y="583"/>
                    </a:lnTo>
                    <a:lnTo>
                      <a:pt x="548" y="583"/>
                    </a:lnTo>
                    <a:lnTo>
                      <a:pt x="539" y="574"/>
                    </a:lnTo>
                    <a:lnTo>
                      <a:pt x="539" y="605"/>
                    </a:lnTo>
                    <a:lnTo>
                      <a:pt x="517" y="614"/>
                    </a:lnTo>
                    <a:lnTo>
                      <a:pt x="499" y="605"/>
                    </a:lnTo>
                    <a:lnTo>
                      <a:pt x="495" y="588"/>
                    </a:lnTo>
                    <a:lnTo>
                      <a:pt x="473" y="574"/>
                    </a:lnTo>
                    <a:lnTo>
                      <a:pt x="460" y="574"/>
                    </a:lnTo>
                    <a:lnTo>
                      <a:pt x="442" y="583"/>
                    </a:lnTo>
                    <a:lnTo>
                      <a:pt x="424" y="601"/>
                    </a:lnTo>
                    <a:lnTo>
                      <a:pt x="398" y="597"/>
                    </a:lnTo>
                    <a:lnTo>
                      <a:pt x="380" y="588"/>
                    </a:lnTo>
                    <a:lnTo>
                      <a:pt x="367" y="566"/>
                    </a:lnTo>
                    <a:lnTo>
                      <a:pt x="345" y="557"/>
                    </a:lnTo>
                    <a:lnTo>
                      <a:pt x="322" y="548"/>
                    </a:lnTo>
                    <a:lnTo>
                      <a:pt x="309" y="526"/>
                    </a:lnTo>
                    <a:lnTo>
                      <a:pt x="296" y="508"/>
                    </a:lnTo>
                    <a:lnTo>
                      <a:pt x="283" y="495"/>
                    </a:lnTo>
                    <a:lnTo>
                      <a:pt x="283" y="473"/>
                    </a:lnTo>
                    <a:lnTo>
                      <a:pt x="283" y="468"/>
                    </a:lnTo>
                    <a:lnTo>
                      <a:pt x="287" y="460"/>
                    </a:lnTo>
                    <a:lnTo>
                      <a:pt x="261" y="433"/>
                    </a:lnTo>
                    <a:lnTo>
                      <a:pt x="243" y="407"/>
                    </a:lnTo>
                    <a:lnTo>
                      <a:pt x="230" y="407"/>
                    </a:lnTo>
                    <a:lnTo>
                      <a:pt x="212" y="393"/>
                    </a:lnTo>
                    <a:lnTo>
                      <a:pt x="212" y="407"/>
                    </a:lnTo>
                    <a:lnTo>
                      <a:pt x="234" y="420"/>
                    </a:lnTo>
                    <a:lnTo>
                      <a:pt x="247" y="433"/>
                    </a:lnTo>
                    <a:lnTo>
                      <a:pt x="256" y="455"/>
                    </a:lnTo>
                    <a:lnTo>
                      <a:pt x="269" y="464"/>
                    </a:lnTo>
                    <a:lnTo>
                      <a:pt x="274" y="477"/>
                    </a:lnTo>
                    <a:lnTo>
                      <a:pt x="283" y="499"/>
                    </a:lnTo>
                    <a:lnTo>
                      <a:pt x="283" y="508"/>
                    </a:lnTo>
                    <a:lnTo>
                      <a:pt x="287" y="521"/>
                    </a:lnTo>
                    <a:lnTo>
                      <a:pt x="283" y="535"/>
                    </a:lnTo>
                    <a:lnTo>
                      <a:pt x="265" y="539"/>
                    </a:lnTo>
                    <a:lnTo>
                      <a:pt x="252" y="517"/>
                    </a:lnTo>
                    <a:lnTo>
                      <a:pt x="243" y="513"/>
                    </a:lnTo>
                    <a:lnTo>
                      <a:pt x="230" y="499"/>
                    </a:lnTo>
                    <a:lnTo>
                      <a:pt x="225" y="491"/>
                    </a:lnTo>
                    <a:lnTo>
                      <a:pt x="225" y="482"/>
                    </a:lnTo>
                    <a:lnTo>
                      <a:pt x="208" y="495"/>
                    </a:lnTo>
                    <a:lnTo>
                      <a:pt x="194" y="482"/>
                    </a:lnTo>
                    <a:lnTo>
                      <a:pt x="185" y="482"/>
                    </a:lnTo>
                    <a:lnTo>
                      <a:pt x="190" y="499"/>
                    </a:lnTo>
                    <a:lnTo>
                      <a:pt x="208" y="513"/>
                    </a:lnTo>
                    <a:lnTo>
                      <a:pt x="208" y="517"/>
                    </a:lnTo>
                    <a:lnTo>
                      <a:pt x="212" y="526"/>
                    </a:lnTo>
                    <a:lnTo>
                      <a:pt x="177" y="526"/>
                    </a:lnTo>
                    <a:lnTo>
                      <a:pt x="137" y="517"/>
                    </a:lnTo>
                    <a:lnTo>
                      <a:pt x="110" y="504"/>
                    </a:lnTo>
                    <a:lnTo>
                      <a:pt x="84" y="499"/>
                    </a:lnTo>
                    <a:lnTo>
                      <a:pt x="62" y="504"/>
                    </a:lnTo>
                    <a:lnTo>
                      <a:pt x="48" y="508"/>
                    </a:lnTo>
                    <a:lnTo>
                      <a:pt x="44" y="513"/>
                    </a:lnTo>
                    <a:lnTo>
                      <a:pt x="44" y="513"/>
                    </a:lnTo>
                    <a:lnTo>
                      <a:pt x="44" y="513"/>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0" name="Group 49"/>
            <p:cNvGrpSpPr>
              <a:grpSpLocks/>
            </p:cNvGrpSpPr>
            <p:nvPr/>
          </p:nvGrpSpPr>
          <p:grpSpPr bwMode="auto">
            <a:xfrm>
              <a:off x="5039848" y="1410213"/>
              <a:ext cx="802992" cy="918874"/>
              <a:chOff x="3767" y="662"/>
              <a:chExt cx="667" cy="747"/>
            </a:xfrm>
            <a:solidFill>
              <a:srgbClr val="005482"/>
            </a:solidFill>
          </p:grpSpPr>
          <p:grpSp>
            <p:nvGrpSpPr>
              <p:cNvPr id="137" name="Group 136"/>
              <p:cNvGrpSpPr>
                <a:grpSpLocks/>
              </p:cNvGrpSpPr>
              <p:nvPr/>
            </p:nvGrpSpPr>
            <p:grpSpPr bwMode="auto">
              <a:xfrm>
                <a:off x="3767" y="662"/>
                <a:ext cx="645" cy="747"/>
                <a:chOff x="3767" y="662"/>
                <a:chExt cx="645" cy="747"/>
              </a:xfrm>
              <a:grpFill/>
            </p:grpSpPr>
            <p:sp>
              <p:nvSpPr>
                <p:cNvPr id="139" name="Freeform 87"/>
                <p:cNvSpPr>
                  <a:spLocks/>
                </p:cNvSpPr>
                <p:nvPr/>
              </p:nvSpPr>
              <p:spPr bwMode="auto">
                <a:xfrm>
                  <a:off x="3767" y="662"/>
                  <a:ext cx="623" cy="747"/>
                </a:xfrm>
                <a:custGeom>
                  <a:avLst/>
                  <a:gdLst>
                    <a:gd name="T0" fmla="*/ 557 w 623"/>
                    <a:gd name="T1" fmla="*/ 314 h 747"/>
                    <a:gd name="T2" fmla="*/ 566 w 623"/>
                    <a:gd name="T3" fmla="*/ 274 h 747"/>
                    <a:gd name="T4" fmla="*/ 566 w 623"/>
                    <a:gd name="T5" fmla="*/ 261 h 747"/>
                    <a:gd name="T6" fmla="*/ 539 w 623"/>
                    <a:gd name="T7" fmla="*/ 239 h 747"/>
                    <a:gd name="T8" fmla="*/ 544 w 623"/>
                    <a:gd name="T9" fmla="*/ 208 h 747"/>
                    <a:gd name="T10" fmla="*/ 517 w 623"/>
                    <a:gd name="T11" fmla="*/ 221 h 747"/>
                    <a:gd name="T12" fmla="*/ 517 w 623"/>
                    <a:gd name="T13" fmla="*/ 195 h 747"/>
                    <a:gd name="T14" fmla="*/ 504 w 623"/>
                    <a:gd name="T15" fmla="*/ 168 h 747"/>
                    <a:gd name="T16" fmla="*/ 482 w 623"/>
                    <a:gd name="T17" fmla="*/ 146 h 747"/>
                    <a:gd name="T18" fmla="*/ 446 w 623"/>
                    <a:gd name="T19" fmla="*/ 137 h 747"/>
                    <a:gd name="T20" fmla="*/ 437 w 623"/>
                    <a:gd name="T21" fmla="*/ 128 h 747"/>
                    <a:gd name="T22" fmla="*/ 384 w 623"/>
                    <a:gd name="T23" fmla="*/ 137 h 747"/>
                    <a:gd name="T24" fmla="*/ 252 w 623"/>
                    <a:gd name="T25" fmla="*/ 62 h 747"/>
                    <a:gd name="T26" fmla="*/ 225 w 623"/>
                    <a:gd name="T27" fmla="*/ 53 h 747"/>
                    <a:gd name="T28" fmla="*/ 208 w 623"/>
                    <a:gd name="T29" fmla="*/ 40 h 747"/>
                    <a:gd name="T30" fmla="*/ 199 w 623"/>
                    <a:gd name="T31" fmla="*/ 53 h 747"/>
                    <a:gd name="T32" fmla="*/ 181 w 623"/>
                    <a:gd name="T33" fmla="*/ 53 h 747"/>
                    <a:gd name="T34" fmla="*/ 194 w 623"/>
                    <a:gd name="T35" fmla="*/ 27 h 747"/>
                    <a:gd name="T36" fmla="*/ 203 w 623"/>
                    <a:gd name="T37" fmla="*/ 9 h 747"/>
                    <a:gd name="T38" fmla="*/ 177 w 623"/>
                    <a:gd name="T39" fmla="*/ 9 h 747"/>
                    <a:gd name="T40" fmla="*/ 146 w 623"/>
                    <a:gd name="T41" fmla="*/ 27 h 747"/>
                    <a:gd name="T42" fmla="*/ 110 w 623"/>
                    <a:gd name="T43" fmla="*/ 45 h 747"/>
                    <a:gd name="T44" fmla="*/ 106 w 623"/>
                    <a:gd name="T45" fmla="*/ 27 h 747"/>
                    <a:gd name="T46" fmla="*/ 79 w 623"/>
                    <a:gd name="T47" fmla="*/ 45 h 747"/>
                    <a:gd name="T48" fmla="*/ 62 w 623"/>
                    <a:gd name="T49" fmla="*/ 49 h 747"/>
                    <a:gd name="T50" fmla="*/ 48 w 623"/>
                    <a:gd name="T51" fmla="*/ 168 h 747"/>
                    <a:gd name="T52" fmla="*/ 17 w 623"/>
                    <a:gd name="T53" fmla="*/ 195 h 747"/>
                    <a:gd name="T54" fmla="*/ 0 w 623"/>
                    <a:gd name="T55" fmla="*/ 226 h 747"/>
                    <a:gd name="T56" fmla="*/ 0 w 623"/>
                    <a:gd name="T57" fmla="*/ 265 h 747"/>
                    <a:gd name="T58" fmla="*/ 22 w 623"/>
                    <a:gd name="T59" fmla="*/ 274 h 747"/>
                    <a:gd name="T60" fmla="*/ 26 w 623"/>
                    <a:gd name="T61" fmla="*/ 345 h 747"/>
                    <a:gd name="T62" fmla="*/ 35 w 623"/>
                    <a:gd name="T63" fmla="*/ 398 h 747"/>
                    <a:gd name="T64" fmla="*/ 79 w 623"/>
                    <a:gd name="T65" fmla="*/ 416 h 747"/>
                    <a:gd name="T66" fmla="*/ 101 w 623"/>
                    <a:gd name="T67" fmla="*/ 438 h 747"/>
                    <a:gd name="T68" fmla="*/ 128 w 623"/>
                    <a:gd name="T69" fmla="*/ 460 h 747"/>
                    <a:gd name="T70" fmla="*/ 163 w 623"/>
                    <a:gd name="T71" fmla="*/ 517 h 747"/>
                    <a:gd name="T72" fmla="*/ 168 w 623"/>
                    <a:gd name="T73" fmla="*/ 561 h 747"/>
                    <a:gd name="T74" fmla="*/ 181 w 623"/>
                    <a:gd name="T75" fmla="*/ 592 h 747"/>
                    <a:gd name="T76" fmla="*/ 190 w 623"/>
                    <a:gd name="T77" fmla="*/ 605 h 747"/>
                    <a:gd name="T78" fmla="*/ 181 w 623"/>
                    <a:gd name="T79" fmla="*/ 632 h 747"/>
                    <a:gd name="T80" fmla="*/ 203 w 623"/>
                    <a:gd name="T81" fmla="*/ 667 h 747"/>
                    <a:gd name="T82" fmla="*/ 212 w 623"/>
                    <a:gd name="T83" fmla="*/ 689 h 747"/>
                    <a:gd name="T84" fmla="*/ 230 w 623"/>
                    <a:gd name="T85" fmla="*/ 694 h 747"/>
                    <a:gd name="T86" fmla="*/ 243 w 623"/>
                    <a:gd name="T87" fmla="*/ 711 h 747"/>
                    <a:gd name="T88" fmla="*/ 269 w 623"/>
                    <a:gd name="T89" fmla="*/ 734 h 747"/>
                    <a:gd name="T90" fmla="*/ 278 w 623"/>
                    <a:gd name="T91" fmla="*/ 747 h 747"/>
                    <a:gd name="T92" fmla="*/ 592 w 623"/>
                    <a:gd name="T93" fmla="*/ 725 h 747"/>
                    <a:gd name="T94" fmla="*/ 574 w 623"/>
                    <a:gd name="T95" fmla="*/ 632 h 747"/>
                    <a:gd name="T96" fmla="*/ 579 w 623"/>
                    <a:gd name="T97" fmla="*/ 530 h 747"/>
                    <a:gd name="T98" fmla="*/ 579 w 623"/>
                    <a:gd name="T99" fmla="*/ 469 h 747"/>
                    <a:gd name="T100" fmla="*/ 592 w 623"/>
                    <a:gd name="T101" fmla="*/ 424 h 747"/>
                    <a:gd name="T102" fmla="*/ 619 w 623"/>
                    <a:gd name="T103" fmla="*/ 336 h 747"/>
                    <a:gd name="T104" fmla="*/ 623 w 623"/>
                    <a:gd name="T105" fmla="*/ 310 h 747"/>
                    <a:gd name="T106" fmla="*/ 597 w 623"/>
                    <a:gd name="T107" fmla="*/ 305 h 747"/>
                    <a:gd name="T108" fmla="*/ 579 w 623"/>
                    <a:gd name="T109" fmla="*/ 345 h 747"/>
                    <a:gd name="T110" fmla="*/ 557 w 623"/>
                    <a:gd name="T111" fmla="*/ 354 h 747"/>
                    <a:gd name="T112" fmla="*/ 557 w 623"/>
                    <a:gd name="T113" fmla="*/ 35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3" h="747">
                      <a:moveTo>
                        <a:pt x="557" y="354"/>
                      </a:moveTo>
                      <a:lnTo>
                        <a:pt x="552" y="336"/>
                      </a:lnTo>
                      <a:lnTo>
                        <a:pt x="557" y="314"/>
                      </a:lnTo>
                      <a:lnTo>
                        <a:pt x="561" y="292"/>
                      </a:lnTo>
                      <a:lnTo>
                        <a:pt x="561" y="279"/>
                      </a:lnTo>
                      <a:lnTo>
                        <a:pt x="566" y="274"/>
                      </a:lnTo>
                      <a:lnTo>
                        <a:pt x="566" y="270"/>
                      </a:lnTo>
                      <a:lnTo>
                        <a:pt x="566" y="265"/>
                      </a:lnTo>
                      <a:lnTo>
                        <a:pt x="566" y="261"/>
                      </a:lnTo>
                      <a:lnTo>
                        <a:pt x="557" y="257"/>
                      </a:lnTo>
                      <a:lnTo>
                        <a:pt x="539" y="248"/>
                      </a:lnTo>
                      <a:lnTo>
                        <a:pt x="539" y="239"/>
                      </a:lnTo>
                      <a:lnTo>
                        <a:pt x="548" y="230"/>
                      </a:lnTo>
                      <a:lnTo>
                        <a:pt x="552" y="221"/>
                      </a:lnTo>
                      <a:lnTo>
                        <a:pt x="544" y="208"/>
                      </a:lnTo>
                      <a:lnTo>
                        <a:pt x="530" y="208"/>
                      </a:lnTo>
                      <a:lnTo>
                        <a:pt x="517" y="217"/>
                      </a:lnTo>
                      <a:lnTo>
                        <a:pt x="517" y="221"/>
                      </a:lnTo>
                      <a:lnTo>
                        <a:pt x="513" y="212"/>
                      </a:lnTo>
                      <a:lnTo>
                        <a:pt x="513" y="204"/>
                      </a:lnTo>
                      <a:lnTo>
                        <a:pt x="517" y="195"/>
                      </a:lnTo>
                      <a:lnTo>
                        <a:pt x="517" y="190"/>
                      </a:lnTo>
                      <a:lnTo>
                        <a:pt x="513" y="181"/>
                      </a:lnTo>
                      <a:lnTo>
                        <a:pt x="504" y="168"/>
                      </a:lnTo>
                      <a:lnTo>
                        <a:pt x="499" y="164"/>
                      </a:lnTo>
                      <a:lnTo>
                        <a:pt x="490" y="151"/>
                      </a:lnTo>
                      <a:lnTo>
                        <a:pt x="482" y="146"/>
                      </a:lnTo>
                      <a:lnTo>
                        <a:pt x="468" y="146"/>
                      </a:lnTo>
                      <a:lnTo>
                        <a:pt x="455" y="146"/>
                      </a:lnTo>
                      <a:lnTo>
                        <a:pt x="446" y="137"/>
                      </a:lnTo>
                      <a:lnTo>
                        <a:pt x="451" y="133"/>
                      </a:lnTo>
                      <a:lnTo>
                        <a:pt x="446" y="128"/>
                      </a:lnTo>
                      <a:lnTo>
                        <a:pt x="437" y="128"/>
                      </a:lnTo>
                      <a:lnTo>
                        <a:pt x="415" y="128"/>
                      </a:lnTo>
                      <a:lnTo>
                        <a:pt x="393" y="133"/>
                      </a:lnTo>
                      <a:lnTo>
                        <a:pt x="384" y="137"/>
                      </a:lnTo>
                      <a:lnTo>
                        <a:pt x="278" y="98"/>
                      </a:lnTo>
                      <a:lnTo>
                        <a:pt x="265" y="80"/>
                      </a:lnTo>
                      <a:lnTo>
                        <a:pt x="252" y="62"/>
                      </a:lnTo>
                      <a:lnTo>
                        <a:pt x="247" y="58"/>
                      </a:lnTo>
                      <a:lnTo>
                        <a:pt x="243" y="58"/>
                      </a:lnTo>
                      <a:lnTo>
                        <a:pt x="225" y="53"/>
                      </a:lnTo>
                      <a:lnTo>
                        <a:pt x="216" y="36"/>
                      </a:lnTo>
                      <a:lnTo>
                        <a:pt x="208" y="31"/>
                      </a:lnTo>
                      <a:lnTo>
                        <a:pt x="208" y="40"/>
                      </a:lnTo>
                      <a:lnTo>
                        <a:pt x="212" y="49"/>
                      </a:lnTo>
                      <a:lnTo>
                        <a:pt x="208" y="53"/>
                      </a:lnTo>
                      <a:lnTo>
                        <a:pt x="199" y="53"/>
                      </a:lnTo>
                      <a:lnTo>
                        <a:pt x="181" y="58"/>
                      </a:lnTo>
                      <a:lnTo>
                        <a:pt x="181" y="58"/>
                      </a:lnTo>
                      <a:lnTo>
                        <a:pt x="181" y="53"/>
                      </a:lnTo>
                      <a:lnTo>
                        <a:pt x="185" y="40"/>
                      </a:lnTo>
                      <a:lnTo>
                        <a:pt x="185" y="31"/>
                      </a:lnTo>
                      <a:lnTo>
                        <a:pt x="194" y="27"/>
                      </a:lnTo>
                      <a:lnTo>
                        <a:pt x="199" y="18"/>
                      </a:lnTo>
                      <a:lnTo>
                        <a:pt x="203" y="14"/>
                      </a:lnTo>
                      <a:lnTo>
                        <a:pt x="203" y="9"/>
                      </a:lnTo>
                      <a:lnTo>
                        <a:pt x="199" y="0"/>
                      </a:lnTo>
                      <a:lnTo>
                        <a:pt x="190" y="0"/>
                      </a:lnTo>
                      <a:lnTo>
                        <a:pt x="177" y="9"/>
                      </a:lnTo>
                      <a:lnTo>
                        <a:pt x="163" y="18"/>
                      </a:lnTo>
                      <a:lnTo>
                        <a:pt x="154" y="22"/>
                      </a:lnTo>
                      <a:lnTo>
                        <a:pt x="146" y="27"/>
                      </a:lnTo>
                      <a:lnTo>
                        <a:pt x="132" y="36"/>
                      </a:lnTo>
                      <a:lnTo>
                        <a:pt x="119" y="40"/>
                      </a:lnTo>
                      <a:lnTo>
                        <a:pt x="110" y="45"/>
                      </a:lnTo>
                      <a:lnTo>
                        <a:pt x="106" y="40"/>
                      </a:lnTo>
                      <a:lnTo>
                        <a:pt x="106" y="36"/>
                      </a:lnTo>
                      <a:lnTo>
                        <a:pt x="106" y="27"/>
                      </a:lnTo>
                      <a:lnTo>
                        <a:pt x="88" y="31"/>
                      </a:lnTo>
                      <a:lnTo>
                        <a:pt x="84" y="36"/>
                      </a:lnTo>
                      <a:lnTo>
                        <a:pt x="79" y="45"/>
                      </a:lnTo>
                      <a:lnTo>
                        <a:pt x="75" y="49"/>
                      </a:lnTo>
                      <a:lnTo>
                        <a:pt x="70" y="49"/>
                      </a:lnTo>
                      <a:lnTo>
                        <a:pt x="62" y="49"/>
                      </a:lnTo>
                      <a:lnTo>
                        <a:pt x="66" y="142"/>
                      </a:lnTo>
                      <a:lnTo>
                        <a:pt x="57" y="159"/>
                      </a:lnTo>
                      <a:lnTo>
                        <a:pt x="48" y="168"/>
                      </a:lnTo>
                      <a:lnTo>
                        <a:pt x="40" y="181"/>
                      </a:lnTo>
                      <a:lnTo>
                        <a:pt x="31" y="181"/>
                      </a:lnTo>
                      <a:lnTo>
                        <a:pt x="17" y="195"/>
                      </a:lnTo>
                      <a:lnTo>
                        <a:pt x="9" y="204"/>
                      </a:lnTo>
                      <a:lnTo>
                        <a:pt x="0" y="212"/>
                      </a:lnTo>
                      <a:lnTo>
                        <a:pt x="0" y="226"/>
                      </a:lnTo>
                      <a:lnTo>
                        <a:pt x="0" y="248"/>
                      </a:lnTo>
                      <a:lnTo>
                        <a:pt x="0" y="257"/>
                      </a:lnTo>
                      <a:lnTo>
                        <a:pt x="0" y="265"/>
                      </a:lnTo>
                      <a:lnTo>
                        <a:pt x="9" y="265"/>
                      </a:lnTo>
                      <a:lnTo>
                        <a:pt x="17" y="270"/>
                      </a:lnTo>
                      <a:lnTo>
                        <a:pt x="22" y="274"/>
                      </a:lnTo>
                      <a:lnTo>
                        <a:pt x="22" y="283"/>
                      </a:lnTo>
                      <a:lnTo>
                        <a:pt x="22" y="323"/>
                      </a:lnTo>
                      <a:lnTo>
                        <a:pt x="26" y="345"/>
                      </a:lnTo>
                      <a:lnTo>
                        <a:pt x="26" y="363"/>
                      </a:lnTo>
                      <a:lnTo>
                        <a:pt x="31" y="389"/>
                      </a:lnTo>
                      <a:lnTo>
                        <a:pt x="35" y="398"/>
                      </a:lnTo>
                      <a:lnTo>
                        <a:pt x="48" y="407"/>
                      </a:lnTo>
                      <a:lnTo>
                        <a:pt x="62" y="407"/>
                      </a:lnTo>
                      <a:lnTo>
                        <a:pt x="79" y="416"/>
                      </a:lnTo>
                      <a:lnTo>
                        <a:pt x="88" y="424"/>
                      </a:lnTo>
                      <a:lnTo>
                        <a:pt x="93" y="433"/>
                      </a:lnTo>
                      <a:lnTo>
                        <a:pt x="101" y="438"/>
                      </a:lnTo>
                      <a:lnTo>
                        <a:pt x="101" y="446"/>
                      </a:lnTo>
                      <a:lnTo>
                        <a:pt x="124" y="455"/>
                      </a:lnTo>
                      <a:lnTo>
                        <a:pt x="128" y="460"/>
                      </a:lnTo>
                      <a:lnTo>
                        <a:pt x="141" y="473"/>
                      </a:lnTo>
                      <a:lnTo>
                        <a:pt x="159" y="499"/>
                      </a:lnTo>
                      <a:lnTo>
                        <a:pt x="163" y="517"/>
                      </a:lnTo>
                      <a:lnTo>
                        <a:pt x="168" y="539"/>
                      </a:lnTo>
                      <a:lnTo>
                        <a:pt x="168" y="552"/>
                      </a:lnTo>
                      <a:lnTo>
                        <a:pt x="168" y="561"/>
                      </a:lnTo>
                      <a:lnTo>
                        <a:pt x="172" y="575"/>
                      </a:lnTo>
                      <a:lnTo>
                        <a:pt x="177" y="588"/>
                      </a:lnTo>
                      <a:lnTo>
                        <a:pt x="181" y="592"/>
                      </a:lnTo>
                      <a:lnTo>
                        <a:pt x="190" y="597"/>
                      </a:lnTo>
                      <a:lnTo>
                        <a:pt x="190" y="601"/>
                      </a:lnTo>
                      <a:lnTo>
                        <a:pt x="190" y="605"/>
                      </a:lnTo>
                      <a:lnTo>
                        <a:pt x="185" y="614"/>
                      </a:lnTo>
                      <a:lnTo>
                        <a:pt x="181" y="623"/>
                      </a:lnTo>
                      <a:lnTo>
                        <a:pt x="181" y="632"/>
                      </a:lnTo>
                      <a:lnTo>
                        <a:pt x="190" y="641"/>
                      </a:lnTo>
                      <a:lnTo>
                        <a:pt x="199" y="658"/>
                      </a:lnTo>
                      <a:lnTo>
                        <a:pt x="203" y="667"/>
                      </a:lnTo>
                      <a:lnTo>
                        <a:pt x="203" y="676"/>
                      </a:lnTo>
                      <a:lnTo>
                        <a:pt x="208" y="681"/>
                      </a:lnTo>
                      <a:lnTo>
                        <a:pt x="212" y="689"/>
                      </a:lnTo>
                      <a:lnTo>
                        <a:pt x="221" y="689"/>
                      </a:lnTo>
                      <a:lnTo>
                        <a:pt x="225" y="689"/>
                      </a:lnTo>
                      <a:lnTo>
                        <a:pt x="230" y="694"/>
                      </a:lnTo>
                      <a:lnTo>
                        <a:pt x="234" y="703"/>
                      </a:lnTo>
                      <a:lnTo>
                        <a:pt x="238" y="707"/>
                      </a:lnTo>
                      <a:lnTo>
                        <a:pt x="243" y="711"/>
                      </a:lnTo>
                      <a:lnTo>
                        <a:pt x="247" y="716"/>
                      </a:lnTo>
                      <a:lnTo>
                        <a:pt x="252" y="720"/>
                      </a:lnTo>
                      <a:lnTo>
                        <a:pt x="269" y="734"/>
                      </a:lnTo>
                      <a:lnTo>
                        <a:pt x="274" y="738"/>
                      </a:lnTo>
                      <a:lnTo>
                        <a:pt x="278" y="742"/>
                      </a:lnTo>
                      <a:lnTo>
                        <a:pt x="278" y="747"/>
                      </a:lnTo>
                      <a:lnTo>
                        <a:pt x="605" y="738"/>
                      </a:lnTo>
                      <a:lnTo>
                        <a:pt x="601" y="729"/>
                      </a:lnTo>
                      <a:lnTo>
                        <a:pt x="592" y="725"/>
                      </a:lnTo>
                      <a:lnTo>
                        <a:pt x="583" y="716"/>
                      </a:lnTo>
                      <a:lnTo>
                        <a:pt x="579" y="676"/>
                      </a:lnTo>
                      <a:lnTo>
                        <a:pt x="574" y="632"/>
                      </a:lnTo>
                      <a:lnTo>
                        <a:pt x="579" y="579"/>
                      </a:lnTo>
                      <a:lnTo>
                        <a:pt x="579" y="552"/>
                      </a:lnTo>
                      <a:lnTo>
                        <a:pt x="579" y="530"/>
                      </a:lnTo>
                      <a:lnTo>
                        <a:pt x="570" y="513"/>
                      </a:lnTo>
                      <a:lnTo>
                        <a:pt x="570" y="495"/>
                      </a:lnTo>
                      <a:lnTo>
                        <a:pt x="579" y="469"/>
                      </a:lnTo>
                      <a:lnTo>
                        <a:pt x="588" y="451"/>
                      </a:lnTo>
                      <a:lnTo>
                        <a:pt x="588" y="438"/>
                      </a:lnTo>
                      <a:lnTo>
                        <a:pt x="592" y="424"/>
                      </a:lnTo>
                      <a:lnTo>
                        <a:pt x="605" y="402"/>
                      </a:lnTo>
                      <a:lnTo>
                        <a:pt x="619" y="358"/>
                      </a:lnTo>
                      <a:lnTo>
                        <a:pt x="619" y="336"/>
                      </a:lnTo>
                      <a:lnTo>
                        <a:pt x="619" y="327"/>
                      </a:lnTo>
                      <a:lnTo>
                        <a:pt x="623" y="314"/>
                      </a:lnTo>
                      <a:lnTo>
                        <a:pt x="623" y="310"/>
                      </a:lnTo>
                      <a:lnTo>
                        <a:pt x="614" y="305"/>
                      </a:lnTo>
                      <a:lnTo>
                        <a:pt x="601" y="305"/>
                      </a:lnTo>
                      <a:lnTo>
                        <a:pt x="597" y="305"/>
                      </a:lnTo>
                      <a:lnTo>
                        <a:pt x="588" y="323"/>
                      </a:lnTo>
                      <a:lnTo>
                        <a:pt x="583" y="336"/>
                      </a:lnTo>
                      <a:lnTo>
                        <a:pt x="579" y="345"/>
                      </a:lnTo>
                      <a:lnTo>
                        <a:pt x="570" y="349"/>
                      </a:lnTo>
                      <a:lnTo>
                        <a:pt x="566" y="354"/>
                      </a:lnTo>
                      <a:lnTo>
                        <a:pt x="557" y="354"/>
                      </a:lnTo>
                      <a:lnTo>
                        <a:pt x="557" y="354"/>
                      </a:lnTo>
                      <a:lnTo>
                        <a:pt x="557" y="354"/>
                      </a:lnTo>
                      <a:lnTo>
                        <a:pt x="557" y="354"/>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0" name="Freeform 88"/>
                <p:cNvSpPr>
                  <a:spLocks/>
                </p:cNvSpPr>
                <p:nvPr/>
              </p:nvSpPr>
              <p:spPr bwMode="auto">
                <a:xfrm>
                  <a:off x="4372" y="892"/>
                  <a:ext cx="40" cy="71"/>
                </a:xfrm>
                <a:custGeom>
                  <a:avLst/>
                  <a:gdLst>
                    <a:gd name="T0" fmla="*/ 18 w 40"/>
                    <a:gd name="T1" fmla="*/ 71 h 71"/>
                    <a:gd name="T2" fmla="*/ 23 w 40"/>
                    <a:gd name="T3" fmla="*/ 71 h 71"/>
                    <a:gd name="T4" fmla="*/ 31 w 40"/>
                    <a:gd name="T5" fmla="*/ 66 h 71"/>
                    <a:gd name="T6" fmla="*/ 31 w 40"/>
                    <a:gd name="T7" fmla="*/ 49 h 71"/>
                    <a:gd name="T8" fmla="*/ 36 w 40"/>
                    <a:gd name="T9" fmla="*/ 35 h 71"/>
                    <a:gd name="T10" fmla="*/ 40 w 40"/>
                    <a:gd name="T11" fmla="*/ 22 h 71"/>
                    <a:gd name="T12" fmla="*/ 40 w 40"/>
                    <a:gd name="T13" fmla="*/ 9 h 71"/>
                    <a:gd name="T14" fmla="*/ 40 w 40"/>
                    <a:gd name="T15" fmla="*/ 0 h 71"/>
                    <a:gd name="T16" fmla="*/ 31 w 40"/>
                    <a:gd name="T17" fmla="*/ 0 h 71"/>
                    <a:gd name="T18" fmla="*/ 18 w 40"/>
                    <a:gd name="T19" fmla="*/ 13 h 71"/>
                    <a:gd name="T20" fmla="*/ 14 w 40"/>
                    <a:gd name="T21" fmla="*/ 27 h 71"/>
                    <a:gd name="T22" fmla="*/ 9 w 40"/>
                    <a:gd name="T23" fmla="*/ 40 h 71"/>
                    <a:gd name="T24" fmla="*/ 5 w 40"/>
                    <a:gd name="T25" fmla="*/ 57 h 71"/>
                    <a:gd name="T26" fmla="*/ 0 w 40"/>
                    <a:gd name="T27" fmla="*/ 66 h 71"/>
                    <a:gd name="T28" fmla="*/ 5 w 40"/>
                    <a:gd name="T29" fmla="*/ 66 h 71"/>
                    <a:gd name="T30" fmla="*/ 9 w 40"/>
                    <a:gd name="T31" fmla="*/ 71 h 71"/>
                    <a:gd name="T32" fmla="*/ 18 w 40"/>
                    <a:gd name="T33" fmla="*/ 71 h 71"/>
                    <a:gd name="T34" fmla="*/ 18 w 40"/>
                    <a:gd name="T35" fmla="*/ 71 h 71"/>
                    <a:gd name="T36" fmla="*/ 18 w 40"/>
                    <a:gd name="T3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71">
                      <a:moveTo>
                        <a:pt x="18" y="71"/>
                      </a:moveTo>
                      <a:lnTo>
                        <a:pt x="23" y="71"/>
                      </a:lnTo>
                      <a:lnTo>
                        <a:pt x="31" y="66"/>
                      </a:lnTo>
                      <a:lnTo>
                        <a:pt x="31" y="49"/>
                      </a:lnTo>
                      <a:lnTo>
                        <a:pt x="36" y="35"/>
                      </a:lnTo>
                      <a:lnTo>
                        <a:pt x="40" y="22"/>
                      </a:lnTo>
                      <a:lnTo>
                        <a:pt x="40" y="9"/>
                      </a:lnTo>
                      <a:lnTo>
                        <a:pt x="40" y="0"/>
                      </a:lnTo>
                      <a:lnTo>
                        <a:pt x="31" y="0"/>
                      </a:lnTo>
                      <a:lnTo>
                        <a:pt x="18" y="13"/>
                      </a:lnTo>
                      <a:lnTo>
                        <a:pt x="14" y="27"/>
                      </a:lnTo>
                      <a:lnTo>
                        <a:pt x="9" y="40"/>
                      </a:lnTo>
                      <a:lnTo>
                        <a:pt x="5" y="57"/>
                      </a:lnTo>
                      <a:lnTo>
                        <a:pt x="0" y="66"/>
                      </a:lnTo>
                      <a:lnTo>
                        <a:pt x="5" y="66"/>
                      </a:lnTo>
                      <a:lnTo>
                        <a:pt x="9" y="71"/>
                      </a:lnTo>
                      <a:lnTo>
                        <a:pt x="18" y="71"/>
                      </a:lnTo>
                      <a:lnTo>
                        <a:pt x="18" y="71"/>
                      </a:lnTo>
                      <a:lnTo>
                        <a:pt x="18" y="71"/>
                      </a:lnTo>
                      <a:close/>
                    </a:path>
                  </a:pathLst>
                </a:custGeom>
                <a:grp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38" name="Freeform 89"/>
              <p:cNvSpPr>
                <a:spLocks/>
              </p:cNvSpPr>
              <p:nvPr/>
            </p:nvSpPr>
            <p:spPr bwMode="auto">
              <a:xfrm>
                <a:off x="4412" y="866"/>
                <a:ext cx="22" cy="22"/>
              </a:xfrm>
              <a:custGeom>
                <a:avLst/>
                <a:gdLst>
                  <a:gd name="T0" fmla="*/ 9 w 22"/>
                  <a:gd name="T1" fmla="*/ 22 h 22"/>
                  <a:gd name="T2" fmla="*/ 18 w 22"/>
                  <a:gd name="T3" fmla="*/ 13 h 22"/>
                  <a:gd name="T4" fmla="*/ 22 w 22"/>
                  <a:gd name="T5" fmla="*/ 8 h 22"/>
                  <a:gd name="T6" fmla="*/ 13 w 22"/>
                  <a:gd name="T7" fmla="*/ 0 h 22"/>
                  <a:gd name="T8" fmla="*/ 9 w 22"/>
                  <a:gd name="T9" fmla="*/ 0 h 22"/>
                  <a:gd name="T10" fmla="*/ 5 w 22"/>
                  <a:gd name="T11" fmla="*/ 8 h 22"/>
                  <a:gd name="T12" fmla="*/ 0 w 22"/>
                  <a:gd name="T13" fmla="*/ 17 h 22"/>
                  <a:gd name="T14" fmla="*/ 5 w 22"/>
                  <a:gd name="T15" fmla="*/ 22 h 22"/>
                  <a:gd name="T16" fmla="*/ 9 w 22"/>
                  <a:gd name="T17" fmla="*/ 22 h 22"/>
                  <a:gd name="T18" fmla="*/ 9 w 22"/>
                  <a:gd name="T19" fmla="*/ 22 h 22"/>
                  <a:gd name="T20" fmla="*/ 9 w 22"/>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2">
                    <a:moveTo>
                      <a:pt x="9" y="22"/>
                    </a:moveTo>
                    <a:lnTo>
                      <a:pt x="18" y="13"/>
                    </a:lnTo>
                    <a:lnTo>
                      <a:pt x="22" y="8"/>
                    </a:lnTo>
                    <a:lnTo>
                      <a:pt x="13" y="0"/>
                    </a:lnTo>
                    <a:lnTo>
                      <a:pt x="9" y="0"/>
                    </a:lnTo>
                    <a:lnTo>
                      <a:pt x="5" y="8"/>
                    </a:lnTo>
                    <a:lnTo>
                      <a:pt x="0" y="17"/>
                    </a:lnTo>
                    <a:lnTo>
                      <a:pt x="5" y="22"/>
                    </a:lnTo>
                    <a:lnTo>
                      <a:pt x="9" y="22"/>
                    </a:lnTo>
                    <a:lnTo>
                      <a:pt x="9" y="22"/>
                    </a:lnTo>
                    <a:lnTo>
                      <a:pt x="9" y="22"/>
                    </a:lnTo>
                    <a:close/>
                  </a:path>
                </a:pathLst>
              </a:custGeom>
              <a:grp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1" name="Group 50"/>
            <p:cNvGrpSpPr>
              <a:grpSpLocks/>
            </p:cNvGrpSpPr>
            <p:nvPr/>
          </p:nvGrpSpPr>
          <p:grpSpPr bwMode="auto">
            <a:xfrm>
              <a:off x="5326520" y="1259763"/>
              <a:ext cx="1176773" cy="1134034"/>
              <a:chOff x="4005" y="539"/>
              <a:chExt cx="978" cy="923"/>
            </a:xfrm>
            <a:solidFill>
              <a:srgbClr val="005482"/>
            </a:solidFill>
          </p:grpSpPr>
          <p:sp>
            <p:nvSpPr>
              <p:cNvPr id="133" name="Freeform 87"/>
              <p:cNvSpPr>
                <a:spLocks/>
              </p:cNvSpPr>
              <p:nvPr/>
            </p:nvSpPr>
            <p:spPr bwMode="auto">
              <a:xfrm>
                <a:off x="4775" y="698"/>
                <a:ext cx="70" cy="48"/>
              </a:xfrm>
              <a:custGeom>
                <a:avLst/>
                <a:gdLst>
                  <a:gd name="T0" fmla="*/ 0 w 70"/>
                  <a:gd name="T1" fmla="*/ 35 h 48"/>
                  <a:gd name="T2" fmla="*/ 4 w 70"/>
                  <a:gd name="T3" fmla="*/ 22 h 48"/>
                  <a:gd name="T4" fmla="*/ 9 w 70"/>
                  <a:gd name="T5" fmla="*/ 22 h 48"/>
                  <a:gd name="T6" fmla="*/ 17 w 70"/>
                  <a:gd name="T7" fmla="*/ 22 h 48"/>
                  <a:gd name="T8" fmla="*/ 22 w 70"/>
                  <a:gd name="T9" fmla="*/ 22 h 48"/>
                  <a:gd name="T10" fmla="*/ 31 w 70"/>
                  <a:gd name="T11" fmla="*/ 22 h 48"/>
                  <a:gd name="T12" fmla="*/ 35 w 70"/>
                  <a:gd name="T13" fmla="*/ 22 h 48"/>
                  <a:gd name="T14" fmla="*/ 40 w 70"/>
                  <a:gd name="T15" fmla="*/ 17 h 48"/>
                  <a:gd name="T16" fmla="*/ 31 w 70"/>
                  <a:gd name="T17" fmla="*/ 4 h 48"/>
                  <a:gd name="T18" fmla="*/ 35 w 70"/>
                  <a:gd name="T19" fmla="*/ 0 h 48"/>
                  <a:gd name="T20" fmla="*/ 53 w 70"/>
                  <a:gd name="T21" fmla="*/ 4 h 48"/>
                  <a:gd name="T22" fmla="*/ 53 w 70"/>
                  <a:gd name="T23" fmla="*/ 13 h 48"/>
                  <a:gd name="T24" fmla="*/ 62 w 70"/>
                  <a:gd name="T25" fmla="*/ 26 h 48"/>
                  <a:gd name="T26" fmla="*/ 70 w 70"/>
                  <a:gd name="T27" fmla="*/ 26 h 48"/>
                  <a:gd name="T28" fmla="*/ 70 w 70"/>
                  <a:gd name="T29" fmla="*/ 39 h 48"/>
                  <a:gd name="T30" fmla="*/ 62 w 70"/>
                  <a:gd name="T31" fmla="*/ 44 h 48"/>
                  <a:gd name="T32" fmla="*/ 53 w 70"/>
                  <a:gd name="T33" fmla="*/ 44 h 48"/>
                  <a:gd name="T34" fmla="*/ 53 w 70"/>
                  <a:gd name="T35" fmla="*/ 39 h 48"/>
                  <a:gd name="T36" fmla="*/ 40 w 70"/>
                  <a:gd name="T37" fmla="*/ 39 h 48"/>
                  <a:gd name="T38" fmla="*/ 35 w 70"/>
                  <a:gd name="T39" fmla="*/ 44 h 48"/>
                  <a:gd name="T40" fmla="*/ 26 w 70"/>
                  <a:gd name="T41" fmla="*/ 44 h 48"/>
                  <a:gd name="T42" fmla="*/ 17 w 70"/>
                  <a:gd name="T43" fmla="*/ 48 h 48"/>
                  <a:gd name="T44" fmla="*/ 13 w 70"/>
                  <a:gd name="T45" fmla="*/ 44 h 48"/>
                  <a:gd name="T46" fmla="*/ 0 w 70"/>
                  <a:gd name="T47" fmla="*/ 44 h 48"/>
                  <a:gd name="T48" fmla="*/ 0 w 70"/>
                  <a:gd name="T49" fmla="*/ 39 h 48"/>
                  <a:gd name="T50" fmla="*/ 0 w 70"/>
                  <a:gd name="T51" fmla="*/ 35 h 48"/>
                  <a:gd name="T52" fmla="*/ 0 w 70"/>
                  <a:gd name="T53" fmla="*/ 35 h 48"/>
                  <a:gd name="T54" fmla="*/ 0 w 70"/>
                  <a:gd name="T55"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48">
                    <a:moveTo>
                      <a:pt x="0" y="35"/>
                    </a:moveTo>
                    <a:lnTo>
                      <a:pt x="4" y="22"/>
                    </a:lnTo>
                    <a:lnTo>
                      <a:pt x="9" y="22"/>
                    </a:lnTo>
                    <a:lnTo>
                      <a:pt x="17" y="22"/>
                    </a:lnTo>
                    <a:lnTo>
                      <a:pt x="22" y="22"/>
                    </a:lnTo>
                    <a:lnTo>
                      <a:pt x="31" y="22"/>
                    </a:lnTo>
                    <a:lnTo>
                      <a:pt x="35" y="22"/>
                    </a:lnTo>
                    <a:lnTo>
                      <a:pt x="40" y="17"/>
                    </a:lnTo>
                    <a:lnTo>
                      <a:pt x="31" y="4"/>
                    </a:lnTo>
                    <a:lnTo>
                      <a:pt x="35" y="0"/>
                    </a:lnTo>
                    <a:lnTo>
                      <a:pt x="53" y="4"/>
                    </a:lnTo>
                    <a:lnTo>
                      <a:pt x="53" y="13"/>
                    </a:lnTo>
                    <a:lnTo>
                      <a:pt x="62" y="26"/>
                    </a:lnTo>
                    <a:lnTo>
                      <a:pt x="70" y="26"/>
                    </a:lnTo>
                    <a:lnTo>
                      <a:pt x="70" y="39"/>
                    </a:lnTo>
                    <a:lnTo>
                      <a:pt x="62" y="44"/>
                    </a:lnTo>
                    <a:lnTo>
                      <a:pt x="53" y="44"/>
                    </a:lnTo>
                    <a:lnTo>
                      <a:pt x="53" y="39"/>
                    </a:lnTo>
                    <a:lnTo>
                      <a:pt x="40" y="39"/>
                    </a:lnTo>
                    <a:lnTo>
                      <a:pt x="35" y="44"/>
                    </a:lnTo>
                    <a:lnTo>
                      <a:pt x="26" y="44"/>
                    </a:lnTo>
                    <a:lnTo>
                      <a:pt x="17" y="48"/>
                    </a:lnTo>
                    <a:lnTo>
                      <a:pt x="13" y="44"/>
                    </a:lnTo>
                    <a:lnTo>
                      <a:pt x="0" y="44"/>
                    </a:lnTo>
                    <a:lnTo>
                      <a:pt x="0" y="39"/>
                    </a:lnTo>
                    <a:lnTo>
                      <a:pt x="0" y="35"/>
                    </a:lnTo>
                    <a:lnTo>
                      <a:pt x="0" y="35"/>
                    </a:lnTo>
                    <a:lnTo>
                      <a:pt x="0" y="35"/>
                    </a:lnTo>
                    <a:close/>
                  </a:path>
                </a:pathLst>
              </a:custGeom>
              <a:grp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34" name="Group 133"/>
              <p:cNvGrpSpPr>
                <a:grpSpLocks/>
              </p:cNvGrpSpPr>
              <p:nvPr/>
            </p:nvGrpSpPr>
            <p:grpSpPr bwMode="auto">
              <a:xfrm>
                <a:off x="4005" y="539"/>
                <a:ext cx="978" cy="923"/>
                <a:chOff x="4005" y="539"/>
                <a:chExt cx="978" cy="923"/>
              </a:xfrm>
              <a:grpFill/>
            </p:grpSpPr>
            <p:sp>
              <p:nvSpPr>
                <p:cNvPr id="135" name="Freeform 89"/>
                <p:cNvSpPr>
                  <a:spLocks/>
                </p:cNvSpPr>
                <p:nvPr/>
              </p:nvSpPr>
              <p:spPr bwMode="auto">
                <a:xfrm>
                  <a:off x="4005" y="539"/>
                  <a:ext cx="756" cy="384"/>
                </a:xfrm>
                <a:custGeom>
                  <a:avLst/>
                  <a:gdLst>
                    <a:gd name="T0" fmla="*/ 23 w 756"/>
                    <a:gd name="T1" fmla="*/ 163 h 384"/>
                    <a:gd name="T2" fmla="*/ 80 w 756"/>
                    <a:gd name="T3" fmla="*/ 128 h 384"/>
                    <a:gd name="T4" fmla="*/ 129 w 756"/>
                    <a:gd name="T5" fmla="*/ 110 h 384"/>
                    <a:gd name="T6" fmla="*/ 182 w 756"/>
                    <a:gd name="T7" fmla="*/ 53 h 384"/>
                    <a:gd name="T8" fmla="*/ 248 w 756"/>
                    <a:gd name="T9" fmla="*/ 0 h 384"/>
                    <a:gd name="T10" fmla="*/ 275 w 756"/>
                    <a:gd name="T11" fmla="*/ 13 h 384"/>
                    <a:gd name="T12" fmla="*/ 239 w 756"/>
                    <a:gd name="T13" fmla="*/ 31 h 384"/>
                    <a:gd name="T14" fmla="*/ 204 w 756"/>
                    <a:gd name="T15" fmla="*/ 92 h 384"/>
                    <a:gd name="T16" fmla="*/ 217 w 756"/>
                    <a:gd name="T17" fmla="*/ 115 h 384"/>
                    <a:gd name="T18" fmla="*/ 248 w 756"/>
                    <a:gd name="T19" fmla="*/ 84 h 384"/>
                    <a:gd name="T20" fmla="*/ 252 w 756"/>
                    <a:gd name="T21" fmla="*/ 101 h 384"/>
                    <a:gd name="T22" fmla="*/ 297 w 756"/>
                    <a:gd name="T23" fmla="*/ 101 h 384"/>
                    <a:gd name="T24" fmla="*/ 328 w 756"/>
                    <a:gd name="T25" fmla="*/ 119 h 384"/>
                    <a:gd name="T26" fmla="*/ 367 w 756"/>
                    <a:gd name="T27" fmla="*/ 150 h 384"/>
                    <a:gd name="T28" fmla="*/ 407 w 756"/>
                    <a:gd name="T29" fmla="*/ 141 h 384"/>
                    <a:gd name="T30" fmla="*/ 434 w 756"/>
                    <a:gd name="T31" fmla="*/ 159 h 384"/>
                    <a:gd name="T32" fmla="*/ 456 w 756"/>
                    <a:gd name="T33" fmla="*/ 132 h 384"/>
                    <a:gd name="T34" fmla="*/ 500 w 756"/>
                    <a:gd name="T35" fmla="*/ 101 h 384"/>
                    <a:gd name="T36" fmla="*/ 540 w 756"/>
                    <a:gd name="T37" fmla="*/ 97 h 384"/>
                    <a:gd name="T38" fmla="*/ 611 w 756"/>
                    <a:gd name="T39" fmla="*/ 79 h 384"/>
                    <a:gd name="T40" fmla="*/ 619 w 756"/>
                    <a:gd name="T41" fmla="*/ 123 h 384"/>
                    <a:gd name="T42" fmla="*/ 655 w 756"/>
                    <a:gd name="T43" fmla="*/ 123 h 384"/>
                    <a:gd name="T44" fmla="*/ 686 w 756"/>
                    <a:gd name="T45" fmla="*/ 119 h 384"/>
                    <a:gd name="T46" fmla="*/ 703 w 756"/>
                    <a:gd name="T47" fmla="*/ 145 h 384"/>
                    <a:gd name="T48" fmla="*/ 734 w 756"/>
                    <a:gd name="T49" fmla="*/ 168 h 384"/>
                    <a:gd name="T50" fmla="*/ 756 w 756"/>
                    <a:gd name="T51" fmla="*/ 194 h 384"/>
                    <a:gd name="T52" fmla="*/ 703 w 756"/>
                    <a:gd name="T53" fmla="*/ 212 h 384"/>
                    <a:gd name="T54" fmla="*/ 655 w 756"/>
                    <a:gd name="T55" fmla="*/ 221 h 384"/>
                    <a:gd name="T56" fmla="*/ 602 w 756"/>
                    <a:gd name="T57" fmla="*/ 207 h 384"/>
                    <a:gd name="T58" fmla="*/ 588 w 756"/>
                    <a:gd name="T59" fmla="*/ 216 h 384"/>
                    <a:gd name="T60" fmla="*/ 597 w 756"/>
                    <a:gd name="T61" fmla="*/ 238 h 384"/>
                    <a:gd name="T62" fmla="*/ 558 w 756"/>
                    <a:gd name="T63" fmla="*/ 216 h 384"/>
                    <a:gd name="T64" fmla="*/ 513 w 756"/>
                    <a:gd name="T65" fmla="*/ 216 h 384"/>
                    <a:gd name="T66" fmla="*/ 469 w 756"/>
                    <a:gd name="T67" fmla="*/ 243 h 384"/>
                    <a:gd name="T68" fmla="*/ 451 w 756"/>
                    <a:gd name="T69" fmla="*/ 256 h 384"/>
                    <a:gd name="T70" fmla="*/ 425 w 756"/>
                    <a:gd name="T71" fmla="*/ 274 h 384"/>
                    <a:gd name="T72" fmla="*/ 394 w 756"/>
                    <a:gd name="T73" fmla="*/ 318 h 384"/>
                    <a:gd name="T74" fmla="*/ 398 w 756"/>
                    <a:gd name="T75" fmla="*/ 278 h 384"/>
                    <a:gd name="T76" fmla="*/ 381 w 756"/>
                    <a:gd name="T77" fmla="*/ 287 h 384"/>
                    <a:gd name="T78" fmla="*/ 367 w 756"/>
                    <a:gd name="T79" fmla="*/ 282 h 384"/>
                    <a:gd name="T80" fmla="*/ 328 w 756"/>
                    <a:gd name="T81" fmla="*/ 384 h 384"/>
                    <a:gd name="T82" fmla="*/ 306 w 756"/>
                    <a:gd name="T83" fmla="*/ 375 h 384"/>
                    <a:gd name="T84" fmla="*/ 301 w 756"/>
                    <a:gd name="T85" fmla="*/ 362 h 384"/>
                    <a:gd name="T86" fmla="*/ 314 w 756"/>
                    <a:gd name="T87" fmla="*/ 344 h 384"/>
                    <a:gd name="T88" fmla="*/ 306 w 756"/>
                    <a:gd name="T89" fmla="*/ 331 h 384"/>
                    <a:gd name="T90" fmla="*/ 292 w 756"/>
                    <a:gd name="T91" fmla="*/ 335 h 384"/>
                    <a:gd name="T92" fmla="*/ 279 w 756"/>
                    <a:gd name="T93" fmla="*/ 344 h 384"/>
                    <a:gd name="T94" fmla="*/ 275 w 756"/>
                    <a:gd name="T95" fmla="*/ 327 h 384"/>
                    <a:gd name="T96" fmla="*/ 279 w 756"/>
                    <a:gd name="T97" fmla="*/ 313 h 384"/>
                    <a:gd name="T98" fmla="*/ 270 w 756"/>
                    <a:gd name="T99" fmla="*/ 300 h 384"/>
                    <a:gd name="T100" fmla="*/ 252 w 756"/>
                    <a:gd name="T101" fmla="*/ 274 h 384"/>
                    <a:gd name="T102" fmla="*/ 230 w 756"/>
                    <a:gd name="T103" fmla="*/ 269 h 384"/>
                    <a:gd name="T104" fmla="*/ 213 w 756"/>
                    <a:gd name="T105" fmla="*/ 269 h 384"/>
                    <a:gd name="T106" fmla="*/ 208 w 756"/>
                    <a:gd name="T107" fmla="*/ 260 h 384"/>
                    <a:gd name="T108" fmla="*/ 213 w 756"/>
                    <a:gd name="T109" fmla="*/ 251 h 384"/>
                    <a:gd name="T110" fmla="*/ 177 w 756"/>
                    <a:gd name="T111" fmla="*/ 251 h 384"/>
                    <a:gd name="T112" fmla="*/ 146 w 756"/>
                    <a:gd name="T113" fmla="*/ 260 h 384"/>
                    <a:gd name="T114" fmla="*/ 18 w 756"/>
                    <a:gd name="T115" fmla="*/ 198 h 384"/>
                    <a:gd name="T116" fmla="*/ 0 w 756"/>
                    <a:gd name="T117" fmla="*/ 181 h 384"/>
                    <a:gd name="T118" fmla="*/ 0 w 756"/>
                    <a:gd name="T119" fmla="*/ 17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 h="384">
                      <a:moveTo>
                        <a:pt x="0" y="176"/>
                      </a:moveTo>
                      <a:lnTo>
                        <a:pt x="9" y="172"/>
                      </a:lnTo>
                      <a:lnTo>
                        <a:pt x="23" y="163"/>
                      </a:lnTo>
                      <a:lnTo>
                        <a:pt x="54" y="137"/>
                      </a:lnTo>
                      <a:lnTo>
                        <a:pt x="71" y="128"/>
                      </a:lnTo>
                      <a:lnTo>
                        <a:pt x="80" y="128"/>
                      </a:lnTo>
                      <a:lnTo>
                        <a:pt x="93" y="128"/>
                      </a:lnTo>
                      <a:lnTo>
                        <a:pt x="107" y="123"/>
                      </a:lnTo>
                      <a:lnTo>
                        <a:pt x="129" y="110"/>
                      </a:lnTo>
                      <a:lnTo>
                        <a:pt x="146" y="92"/>
                      </a:lnTo>
                      <a:lnTo>
                        <a:pt x="164" y="79"/>
                      </a:lnTo>
                      <a:lnTo>
                        <a:pt x="182" y="53"/>
                      </a:lnTo>
                      <a:lnTo>
                        <a:pt x="199" y="35"/>
                      </a:lnTo>
                      <a:lnTo>
                        <a:pt x="222" y="17"/>
                      </a:lnTo>
                      <a:lnTo>
                        <a:pt x="248" y="0"/>
                      </a:lnTo>
                      <a:lnTo>
                        <a:pt x="257" y="0"/>
                      </a:lnTo>
                      <a:lnTo>
                        <a:pt x="270" y="0"/>
                      </a:lnTo>
                      <a:lnTo>
                        <a:pt x="275" y="13"/>
                      </a:lnTo>
                      <a:lnTo>
                        <a:pt x="266" y="17"/>
                      </a:lnTo>
                      <a:lnTo>
                        <a:pt x="248" y="22"/>
                      </a:lnTo>
                      <a:lnTo>
                        <a:pt x="239" y="31"/>
                      </a:lnTo>
                      <a:lnTo>
                        <a:pt x="222" y="53"/>
                      </a:lnTo>
                      <a:lnTo>
                        <a:pt x="213" y="66"/>
                      </a:lnTo>
                      <a:lnTo>
                        <a:pt x="204" y="92"/>
                      </a:lnTo>
                      <a:lnTo>
                        <a:pt x="199" y="110"/>
                      </a:lnTo>
                      <a:lnTo>
                        <a:pt x="204" y="119"/>
                      </a:lnTo>
                      <a:lnTo>
                        <a:pt x="217" y="115"/>
                      </a:lnTo>
                      <a:lnTo>
                        <a:pt x="226" y="101"/>
                      </a:lnTo>
                      <a:lnTo>
                        <a:pt x="239" y="88"/>
                      </a:lnTo>
                      <a:lnTo>
                        <a:pt x="248" y="84"/>
                      </a:lnTo>
                      <a:lnTo>
                        <a:pt x="244" y="92"/>
                      </a:lnTo>
                      <a:lnTo>
                        <a:pt x="244" y="101"/>
                      </a:lnTo>
                      <a:lnTo>
                        <a:pt x="252" y="101"/>
                      </a:lnTo>
                      <a:lnTo>
                        <a:pt x="266" y="97"/>
                      </a:lnTo>
                      <a:lnTo>
                        <a:pt x="288" y="97"/>
                      </a:lnTo>
                      <a:lnTo>
                        <a:pt x="297" y="101"/>
                      </a:lnTo>
                      <a:lnTo>
                        <a:pt x="306" y="110"/>
                      </a:lnTo>
                      <a:lnTo>
                        <a:pt x="314" y="115"/>
                      </a:lnTo>
                      <a:lnTo>
                        <a:pt x="328" y="119"/>
                      </a:lnTo>
                      <a:lnTo>
                        <a:pt x="336" y="128"/>
                      </a:lnTo>
                      <a:lnTo>
                        <a:pt x="354" y="145"/>
                      </a:lnTo>
                      <a:lnTo>
                        <a:pt x="367" y="150"/>
                      </a:lnTo>
                      <a:lnTo>
                        <a:pt x="381" y="154"/>
                      </a:lnTo>
                      <a:lnTo>
                        <a:pt x="398" y="150"/>
                      </a:lnTo>
                      <a:lnTo>
                        <a:pt x="407" y="141"/>
                      </a:lnTo>
                      <a:lnTo>
                        <a:pt x="416" y="141"/>
                      </a:lnTo>
                      <a:lnTo>
                        <a:pt x="425" y="150"/>
                      </a:lnTo>
                      <a:lnTo>
                        <a:pt x="434" y="159"/>
                      </a:lnTo>
                      <a:lnTo>
                        <a:pt x="438" y="150"/>
                      </a:lnTo>
                      <a:lnTo>
                        <a:pt x="447" y="141"/>
                      </a:lnTo>
                      <a:lnTo>
                        <a:pt x="456" y="132"/>
                      </a:lnTo>
                      <a:lnTo>
                        <a:pt x="474" y="119"/>
                      </a:lnTo>
                      <a:lnTo>
                        <a:pt x="487" y="115"/>
                      </a:lnTo>
                      <a:lnTo>
                        <a:pt x="500" y="101"/>
                      </a:lnTo>
                      <a:lnTo>
                        <a:pt x="509" y="97"/>
                      </a:lnTo>
                      <a:lnTo>
                        <a:pt x="522" y="97"/>
                      </a:lnTo>
                      <a:lnTo>
                        <a:pt x="540" y="97"/>
                      </a:lnTo>
                      <a:lnTo>
                        <a:pt x="566" y="97"/>
                      </a:lnTo>
                      <a:lnTo>
                        <a:pt x="588" y="84"/>
                      </a:lnTo>
                      <a:lnTo>
                        <a:pt x="611" y="79"/>
                      </a:lnTo>
                      <a:lnTo>
                        <a:pt x="615" y="92"/>
                      </a:lnTo>
                      <a:lnTo>
                        <a:pt x="615" y="115"/>
                      </a:lnTo>
                      <a:lnTo>
                        <a:pt x="619" y="123"/>
                      </a:lnTo>
                      <a:lnTo>
                        <a:pt x="633" y="128"/>
                      </a:lnTo>
                      <a:lnTo>
                        <a:pt x="646" y="123"/>
                      </a:lnTo>
                      <a:lnTo>
                        <a:pt x="655" y="123"/>
                      </a:lnTo>
                      <a:lnTo>
                        <a:pt x="664" y="128"/>
                      </a:lnTo>
                      <a:lnTo>
                        <a:pt x="677" y="128"/>
                      </a:lnTo>
                      <a:lnTo>
                        <a:pt x="686" y="119"/>
                      </a:lnTo>
                      <a:lnTo>
                        <a:pt x="699" y="119"/>
                      </a:lnTo>
                      <a:lnTo>
                        <a:pt x="703" y="132"/>
                      </a:lnTo>
                      <a:lnTo>
                        <a:pt x="703" y="145"/>
                      </a:lnTo>
                      <a:lnTo>
                        <a:pt x="717" y="154"/>
                      </a:lnTo>
                      <a:lnTo>
                        <a:pt x="726" y="159"/>
                      </a:lnTo>
                      <a:lnTo>
                        <a:pt x="734" y="168"/>
                      </a:lnTo>
                      <a:lnTo>
                        <a:pt x="748" y="176"/>
                      </a:lnTo>
                      <a:lnTo>
                        <a:pt x="752" y="185"/>
                      </a:lnTo>
                      <a:lnTo>
                        <a:pt x="756" y="194"/>
                      </a:lnTo>
                      <a:lnTo>
                        <a:pt x="743" y="203"/>
                      </a:lnTo>
                      <a:lnTo>
                        <a:pt x="721" y="212"/>
                      </a:lnTo>
                      <a:lnTo>
                        <a:pt x="703" y="212"/>
                      </a:lnTo>
                      <a:lnTo>
                        <a:pt x="677" y="216"/>
                      </a:lnTo>
                      <a:lnTo>
                        <a:pt x="655" y="216"/>
                      </a:lnTo>
                      <a:lnTo>
                        <a:pt x="655" y="221"/>
                      </a:lnTo>
                      <a:lnTo>
                        <a:pt x="642" y="221"/>
                      </a:lnTo>
                      <a:lnTo>
                        <a:pt x="624" y="212"/>
                      </a:lnTo>
                      <a:lnTo>
                        <a:pt x="602" y="207"/>
                      </a:lnTo>
                      <a:lnTo>
                        <a:pt x="597" y="203"/>
                      </a:lnTo>
                      <a:lnTo>
                        <a:pt x="588" y="207"/>
                      </a:lnTo>
                      <a:lnTo>
                        <a:pt x="588" y="216"/>
                      </a:lnTo>
                      <a:lnTo>
                        <a:pt x="597" y="221"/>
                      </a:lnTo>
                      <a:lnTo>
                        <a:pt x="602" y="234"/>
                      </a:lnTo>
                      <a:lnTo>
                        <a:pt x="597" y="238"/>
                      </a:lnTo>
                      <a:lnTo>
                        <a:pt x="580" y="234"/>
                      </a:lnTo>
                      <a:lnTo>
                        <a:pt x="566" y="225"/>
                      </a:lnTo>
                      <a:lnTo>
                        <a:pt x="558" y="216"/>
                      </a:lnTo>
                      <a:lnTo>
                        <a:pt x="540" y="212"/>
                      </a:lnTo>
                      <a:lnTo>
                        <a:pt x="527" y="212"/>
                      </a:lnTo>
                      <a:lnTo>
                        <a:pt x="513" y="216"/>
                      </a:lnTo>
                      <a:lnTo>
                        <a:pt x="504" y="225"/>
                      </a:lnTo>
                      <a:lnTo>
                        <a:pt x="491" y="238"/>
                      </a:lnTo>
                      <a:lnTo>
                        <a:pt x="469" y="243"/>
                      </a:lnTo>
                      <a:lnTo>
                        <a:pt x="460" y="243"/>
                      </a:lnTo>
                      <a:lnTo>
                        <a:pt x="456" y="256"/>
                      </a:lnTo>
                      <a:lnTo>
                        <a:pt x="451" y="256"/>
                      </a:lnTo>
                      <a:lnTo>
                        <a:pt x="447" y="260"/>
                      </a:lnTo>
                      <a:lnTo>
                        <a:pt x="438" y="269"/>
                      </a:lnTo>
                      <a:lnTo>
                        <a:pt x="425" y="274"/>
                      </a:lnTo>
                      <a:lnTo>
                        <a:pt x="416" y="282"/>
                      </a:lnTo>
                      <a:lnTo>
                        <a:pt x="407" y="304"/>
                      </a:lnTo>
                      <a:lnTo>
                        <a:pt x="394" y="318"/>
                      </a:lnTo>
                      <a:lnTo>
                        <a:pt x="390" y="309"/>
                      </a:lnTo>
                      <a:lnTo>
                        <a:pt x="394" y="291"/>
                      </a:lnTo>
                      <a:lnTo>
                        <a:pt x="398" y="278"/>
                      </a:lnTo>
                      <a:lnTo>
                        <a:pt x="394" y="269"/>
                      </a:lnTo>
                      <a:lnTo>
                        <a:pt x="385" y="282"/>
                      </a:lnTo>
                      <a:lnTo>
                        <a:pt x="381" y="287"/>
                      </a:lnTo>
                      <a:lnTo>
                        <a:pt x="376" y="278"/>
                      </a:lnTo>
                      <a:lnTo>
                        <a:pt x="372" y="278"/>
                      </a:lnTo>
                      <a:lnTo>
                        <a:pt x="367" y="282"/>
                      </a:lnTo>
                      <a:lnTo>
                        <a:pt x="350" y="335"/>
                      </a:lnTo>
                      <a:lnTo>
                        <a:pt x="336" y="357"/>
                      </a:lnTo>
                      <a:lnTo>
                        <a:pt x="328" y="384"/>
                      </a:lnTo>
                      <a:lnTo>
                        <a:pt x="319" y="380"/>
                      </a:lnTo>
                      <a:lnTo>
                        <a:pt x="314" y="380"/>
                      </a:lnTo>
                      <a:lnTo>
                        <a:pt x="306" y="375"/>
                      </a:lnTo>
                      <a:lnTo>
                        <a:pt x="301" y="375"/>
                      </a:lnTo>
                      <a:lnTo>
                        <a:pt x="301" y="366"/>
                      </a:lnTo>
                      <a:lnTo>
                        <a:pt x="301" y="362"/>
                      </a:lnTo>
                      <a:lnTo>
                        <a:pt x="306" y="357"/>
                      </a:lnTo>
                      <a:lnTo>
                        <a:pt x="310" y="349"/>
                      </a:lnTo>
                      <a:lnTo>
                        <a:pt x="314" y="344"/>
                      </a:lnTo>
                      <a:lnTo>
                        <a:pt x="314" y="344"/>
                      </a:lnTo>
                      <a:lnTo>
                        <a:pt x="314" y="340"/>
                      </a:lnTo>
                      <a:lnTo>
                        <a:pt x="306" y="331"/>
                      </a:lnTo>
                      <a:lnTo>
                        <a:pt x="306" y="331"/>
                      </a:lnTo>
                      <a:lnTo>
                        <a:pt x="297" y="331"/>
                      </a:lnTo>
                      <a:lnTo>
                        <a:pt x="292" y="335"/>
                      </a:lnTo>
                      <a:lnTo>
                        <a:pt x="283" y="340"/>
                      </a:lnTo>
                      <a:lnTo>
                        <a:pt x="279" y="340"/>
                      </a:lnTo>
                      <a:lnTo>
                        <a:pt x="279" y="344"/>
                      </a:lnTo>
                      <a:lnTo>
                        <a:pt x="275" y="340"/>
                      </a:lnTo>
                      <a:lnTo>
                        <a:pt x="275" y="335"/>
                      </a:lnTo>
                      <a:lnTo>
                        <a:pt x="275" y="327"/>
                      </a:lnTo>
                      <a:lnTo>
                        <a:pt x="275" y="322"/>
                      </a:lnTo>
                      <a:lnTo>
                        <a:pt x="279" y="318"/>
                      </a:lnTo>
                      <a:lnTo>
                        <a:pt x="279" y="313"/>
                      </a:lnTo>
                      <a:lnTo>
                        <a:pt x="279" y="309"/>
                      </a:lnTo>
                      <a:lnTo>
                        <a:pt x="275" y="304"/>
                      </a:lnTo>
                      <a:lnTo>
                        <a:pt x="270" y="300"/>
                      </a:lnTo>
                      <a:lnTo>
                        <a:pt x="266" y="291"/>
                      </a:lnTo>
                      <a:lnTo>
                        <a:pt x="261" y="287"/>
                      </a:lnTo>
                      <a:lnTo>
                        <a:pt x="252" y="274"/>
                      </a:lnTo>
                      <a:lnTo>
                        <a:pt x="248" y="274"/>
                      </a:lnTo>
                      <a:lnTo>
                        <a:pt x="244" y="269"/>
                      </a:lnTo>
                      <a:lnTo>
                        <a:pt x="230" y="269"/>
                      </a:lnTo>
                      <a:lnTo>
                        <a:pt x="222" y="269"/>
                      </a:lnTo>
                      <a:lnTo>
                        <a:pt x="213" y="269"/>
                      </a:lnTo>
                      <a:lnTo>
                        <a:pt x="213" y="269"/>
                      </a:lnTo>
                      <a:lnTo>
                        <a:pt x="208" y="265"/>
                      </a:lnTo>
                      <a:lnTo>
                        <a:pt x="208" y="260"/>
                      </a:lnTo>
                      <a:lnTo>
                        <a:pt x="208" y="260"/>
                      </a:lnTo>
                      <a:lnTo>
                        <a:pt x="213" y="256"/>
                      </a:lnTo>
                      <a:lnTo>
                        <a:pt x="213" y="256"/>
                      </a:lnTo>
                      <a:lnTo>
                        <a:pt x="213" y="251"/>
                      </a:lnTo>
                      <a:lnTo>
                        <a:pt x="208" y="251"/>
                      </a:lnTo>
                      <a:lnTo>
                        <a:pt x="204" y="251"/>
                      </a:lnTo>
                      <a:lnTo>
                        <a:pt x="177" y="251"/>
                      </a:lnTo>
                      <a:lnTo>
                        <a:pt x="173" y="251"/>
                      </a:lnTo>
                      <a:lnTo>
                        <a:pt x="155" y="260"/>
                      </a:lnTo>
                      <a:lnTo>
                        <a:pt x="146" y="260"/>
                      </a:lnTo>
                      <a:lnTo>
                        <a:pt x="40" y="221"/>
                      </a:lnTo>
                      <a:lnTo>
                        <a:pt x="27" y="203"/>
                      </a:lnTo>
                      <a:lnTo>
                        <a:pt x="18" y="198"/>
                      </a:lnTo>
                      <a:lnTo>
                        <a:pt x="14" y="185"/>
                      </a:lnTo>
                      <a:lnTo>
                        <a:pt x="9" y="181"/>
                      </a:lnTo>
                      <a:lnTo>
                        <a:pt x="0" y="181"/>
                      </a:lnTo>
                      <a:lnTo>
                        <a:pt x="0" y="176"/>
                      </a:lnTo>
                      <a:lnTo>
                        <a:pt x="0" y="176"/>
                      </a:lnTo>
                      <a:lnTo>
                        <a:pt x="0" y="176"/>
                      </a:lnTo>
                      <a:close/>
                    </a:path>
                  </a:pathLst>
                </a:custGeom>
                <a:grp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6" name="Freeform 90"/>
                <p:cNvSpPr>
                  <a:spLocks/>
                </p:cNvSpPr>
                <p:nvPr/>
              </p:nvSpPr>
              <p:spPr bwMode="auto">
                <a:xfrm>
                  <a:off x="4470" y="777"/>
                  <a:ext cx="513" cy="685"/>
                </a:xfrm>
                <a:custGeom>
                  <a:avLst/>
                  <a:gdLst>
                    <a:gd name="T0" fmla="*/ 57 w 513"/>
                    <a:gd name="T1" fmla="*/ 605 h 685"/>
                    <a:gd name="T2" fmla="*/ 66 w 513"/>
                    <a:gd name="T3" fmla="*/ 490 h 685"/>
                    <a:gd name="T4" fmla="*/ 62 w 513"/>
                    <a:gd name="T5" fmla="*/ 451 h 685"/>
                    <a:gd name="T6" fmla="*/ 53 w 513"/>
                    <a:gd name="T7" fmla="*/ 411 h 685"/>
                    <a:gd name="T8" fmla="*/ 31 w 513"/>
                    <a:gd name="T9" fmla="*/ 367 h 685"/>
                    <a:gd name="T10" fmla="*/ 13 w 513"/>
                    <a:gd name="T11" fmla="*/ 345 h 685"/>
                    <a:gd name="T12" fmla="*/ 26 w 513"/>
                    <a:gd name="T13" fmla="*/ 261 h 685"/>
                    <a:gd name="T14" fmla="*/ 35 w 513"/>
                    <a:gd name="T15" fmla="*/ 239 h 685"/>
                    <a:gd name="T16" fmla="*/ 35 w 513"/>
                    <a:gd name="T17" fmla="*/ 199 h 685"/>
                    <a:gd name="T18" fmla="*/ 57 w 513"/>
                    <a:gd name="T19" fmla="*/ 181 h 685"/>
                    <a:gd name="T20" fmla="*/ 79 w 513"/>
                    <a:gd name="T21" fmla="*/ 115 h 685"/>
                    <a:gd name="T22" fmla="*/ 79 w 513"/>
                    <a:gd name="T23" fmla="*/ 133 h 685"/>
                    <a:gd name="T24" fmla="*/ 84 w 513"/>
                    <a:gd name="T25" fmla="*/ 168 h 685"/>
                    <a:gd name="T26" fmla="*/ 93 w 513"/>
                    <a:gd name="T27" fmla="*/ 142 h 685"/>
                    <a:gd name="T28" fmla="*/ 106 w 513"/>
                    <a:gd name="T29" fmla="*/ 177 h 685"/>
                    <a:gd name="T30" fmla="*/ 110 w 513"/>
                    <a:gd name="T31" fmla="*/ 128 h 685"/>
                    <a:gd name="T32" fmla="*/ 128 w 513"/>
                    <a:gd name="T33" fmla="*/ 111 h 685"/>
                    <a:gd name="T34" fmla="*/ 159 w 513"/>
                    <a:gd name="T35" fmla="*/ 106 h 685"/>
                    <a:gd name="T36" fmla="*/ 137 w 513"/>
                    <a:gd name="T37" fmla="*/ 66 h 685"/>
                    <a:gd name="T38" fmla="*/ 177 w 513"/>
                    <a:gd name="T39" fmla="*/ 0 h 685"/>
                    <a:gd name="T40" fmla="*/ 243 w 513"/>
                    <a:gd name="T41" fmla="*/ 44 h 685"/>
                    <a:gd name="T42" fmla="*/ 261 w 513"/>
                    <a:gd name="T43" fmla="*/ 44 h 685"/>
                    <a:gd name="T44" fmla="*/ 300 w 513"/>
                    <a:gd name="T45" fmla="*/ 71 h 685"/>
                    <a:gd name="T46" fmla="*/ 353 w 513"/>
                    <a:gd name="T47" fmla="*/ 106 h 685"/>
                    <a:gd name="T48" fmla="*/ 362 w 513"/>
                    <a:gd name="T49" fmla="*/ 124 h 685"/>
                    <a:gd name="T50" fmla="*/ 358 w 513"/>
                    <a:gd name="T51" fmla="*/ 155 h 685"/>
                    <a:gd name="T52" fmla="*/ 345 w 513"/>
                    <a:gd name="T53" fmla="*/ 186 h 685"/>
                    <a:gd name="T54" fmla="*/ 318 w 513"/>
                    <a:gd name="T55" fmla="*/ 234 h 685"/>
                    <a:gd name="T56" fmla="*/ 314 w 513"/>
                    <a:gd name="T57" fmla="*/ 270 h 685"/>
                    <a:gd name="T58" fmla="*/ 296 w 513"/>
                    <a:gd name="T59" fmla="*/ 292 h 685"/>
                    <a:gd name="T60" fmla="*/ 305 w 513"/>
                    <a:gd name="T61" fmla="*/ 340 h 685"/>
                    <a:gd name="T62" fmla="*/ 340 w 513"/>
                    <a:gd name="T63" fmla="*/ 340 h 685"/>
                    <a:gd name="T64" fmla="*/ 367 w 513"/>
                    <a:gd name="T65" fmla="*/ 305 h 685"/>
                    <a:gd name="T66" fmla="*/ 380 w 513"/>
                    <a:gd name="T67" fmla="*/ 287 h 685"/>
                    <a:gd name="T68" fmla="*/ 375 w 513"/>
                    <a:gd name="T69" fmla="*/ 278 h 685"/>
                    <a:gd name="T70" fmla="*/ 402 w 513"/>
                    <a:gd name="T71" fmla="*/ 248 h 685"/>
                    <a:gd name="T72" fmla="*/ 433 w 513"/>
                    <a:gd name="T73" fmla="*/ 252 h 685"/>
                    <a:gd name="T74" fmla="*/ 508 w 513"/>
                    <a:gd name="T75" fmla="*/ 411 h 685"/>
                    <a:gd name="T76" fmla="*/ 508 w 513"/>
                    <a:gd name="T77" fmla="*/ 460 h 685"/>
                    <a:gd name="T78" fmla="*/ 499 w 513"/>
                    <a:gd name="T79" fmla="*/ 486 h 685"/>
                    <a:gd name="T80" fmla="*/ 468 w 513"/>
                    <a:gd name="T81" fmla="*/ 486 h 685"/>
                    <a:gd name="T82" fmla="*/ 459 w 513"/>
                    <a:gd name="T83" fmla="*/ 508 h 685"/>
                    <a:gd name="T84" fmla="*/ 429 w 513"/>
                    <a:gd name="T85" fmla="*/ 557 h 685"/>
                    <a:gd name="T86" fmla="*/ 420 w 513"/>
                    <a:gd name="T87" fmla="*/ 583 h 685"/>
                    <a:gd name="T88" fmla="*/ 415 w 513"/>
                    <a:gd name="T89" fmla="*/ 605 h 685"/>
                    <a:gd name="T90" fmla="*/ 0 w 513"/>
                    <a:gd name="T91" fmla="*/ 6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3" h="685">
                      <a:moveTo>
                        <a:pt x="0" y="685"/>
                      </a:moveTo>
                      <a:lnTo>
                        <a:pt x="13" y="663"/>
                      </a:lnTo>
                      <a:lnTo>
                        <a:pt x="57" y="605"/>
                      </a:lnTo>
                      <a:lnTo>
                        <a:pt x="75" y="548"/>
                      </a:lnTo>
                      <a:lnTo>
                        <a:pt x="75" y="517"/>
                      </a:lnTo>
                      <a:lnTo>
                        <a:pt x="66" y="490"/>
                      </a:lnTo>
                      <a:lnTo>
                        <a:pt x="57" y="477"/>
                      </a:lnTo>
                      <a:lnTo>
                        <a:pt x="48" y="464"/>
                      </a:lnTo>
                      <a:lnTo>
                        <a:pt x="62" y="451"/>
                      </a:lnTo>
                      <a:lnTo>
                        <a:pt x="62" y="442"/>
                      </a:lnTo>
                      <a:lnTo>
                        <a:pt x="62" y="433"/>
                      </a:lnTo>
                      <a:lnTo>
                        <a:pt x="53" y="411"/>
                      </a:lnTo>
                      <a:lnTo>
                        <a:pt x="22" y="376"/>
                      </a:lnTo>
                      <a:lnTo>
                        <a:pt x="22" y="371"/>
                      </a:lnTo>
                      <a:lnTo>
                        <a:pt x="31" y="367"/>
                      </a:lnTo>
                      <a:lnTo>
                        <a:pt x="26" y="358"/>
                      </a:lnTo>
                      <a:lnTo>
                        <a:pt x="17" y="358"/>
                      </a:lnTo>
                      <a:lnTo>
                        <a:pt x="13" y="345"/>
                      </a:lnTo>
                      <a:lnTo>
                        <a:pt x="26" y="309"/>
                      </a:lnTo>
                      <a:lnTo>
                        <a:pt x="31" y="278"/>
                      </a:lnTo>
                      <a:lnTo>
                        <a:pt x="26" y="261"/>
                      </a:lnTo>
                      <a:lnTo>
                        <a:pt x="17" y="248"/>
                      </a:lnTo>
                      <a:lnTo>
                        <a:pt x="26" y="243"/>
                      </a:lnTo>
                      <a:lnTo>
                        <a:pt x="35" y="239"/>
                      </a:lnTo>
                      <a:lnTo>
                        <a:pt x="39" y="225"/>
                      </a:lnTo>
                      <a:lnTo>
                        <a:pt x="35" y="212"/>
                      </a:lnTo>
                      <a:lnTo>
                        <a:pt x="35" y="199"/>
                      </a:lnTo>
                      <a:lnTo>
                        <a:pt x="44" y="190"/>
                      </a:lnTo>
                      <a:lnTo>
                        <a:pt x="53" y="181"/>
                      </a:lnTo>
                      <a:lnTo>
                        <a:pt x="57" y="181"/>
                      </a:lnTo>
                      <a:lnTo>
                        <a:pt x="62" y="164"/>
                      </a:lnTo>
                      <a:lnTo>
                        <a:pt x="70" y="137"/>
                      </a:lnTo>
                      <a:lnTo>
                        <a:pt x="79" y="115"/>
                      </a:lnTo>
                      <a:lnTo>
                        <a:pt x="84" y="115"/>
                      </a:lnTo>
                      <a:lnTo>
                        <a:pt x="88" y="124"/>
                      </a:lnTo>
                      <a:lnTo>
                        <a:pt x="79" y="133"/>
                      </a:lnTo>
                      <a:lnTo>
                        <a:pt x="79" y="137"/>
                      </a:lnTo>
                      <a:lnTo>
                        <a:pt x="84" y="150"/>
                      </a:lnTo>
                      <a:lnTo>
                        <a:pt x="84" y="168"/>
                      </a:lnTo>
                      <a:lnTo>
                        <a:pt x="93" y="172"/>
                      </a:lnTo>
                      <a:lnTo>
                        <a:pt x="93" y="159"/>
                      </a:lnTo>
                      <a:lnTo>
                        <a:pt x="93" y="142"/>
                      </a:lnTo>
                      <a:lnTo>
                        <a:pt x="97" y="150"/>
                      </a:lnTo>
                      <a:lnTo>
                        <a:pt x="101" y="164"/>
                      </a:lnTo>
                      <a:lnTo>
                        <a:pt x="106" y="177"/>
                      </a:lnTo>
                      <a:lnTo>
                        <a:pt x="106" y="168"/>
                      </a:lnTo>
                      <a:lnTo>
                        <a:pt x="110" y="146"/>
                      </a:lnTo>
                      <a:lnTo>
                        <a:pt x="110" y="128"/>
                      </a:lnTo>
                      <a:lnTo>
                        <a:pt x="115" y="115"/>
                      </a:lnTo>
                      <a:lnTo>
                        <a:pt x="119" y="111"/>
                      </a:lnTo>
                      <a:lnTo>
                        <a:pt x="128" y="111"/>
                      </a:lnTo>
                      <a:lnTo>
                        <a:pt x="141" y="111"/>
                      </a:lnTo>
                      <a:lnTo>
                        <a:pt x="159" y="111"/>
                      </a:lnTo>
                      <a:lnTo>
                        <a:pt x="159" y="106"/>
                      </a:lnTo>
                      <a:lnTo>
                        <a:pt x="146" y="97"/>
                      </a:lnTo>
                      <a:lnTo>
                        <a:pt x="137" y="84"/>
                      </a:lnTo>
                      <a:lnTo>
                        <a:pt x="137" y="66"/>
                      </a:lnTo>
                      <a:lnTo>
                        <a:pt x="150" y="36"/>
                      </a:lnTo>
                      <a:lnTo>
                        <a:pt x="168" y="13"/>
                      </a:lnTo>
                      <a:lnTo>
                        <a:pt x="177" y="0"/>
                      </a:lnTo>
                      <a:lnTo>
                        <a:pt x="199" y="9"/>
                      </a:lnTo>
                      <a:lnTo>
                        <a:pt x="230" y="27"/>
                      </a:lnTo>
                      <a:lnTo>
                        <a:pt x="243" y="44"/>
                      </a:lnTo>
                      <a:lnTo>
                        <a:pt x="252" y="49"/>
                      </a:lnTo>
                      <a:lnTo>
                        <a:pt x="256" y="44"/>
                      </a:lnTo>
                      <a:lnTo>
                        <a:pt x="261" y="44"/>
                      </a:lnTo>
                      <a:lnTo>
                        <a:pt x="278" y="53"/>
                      </a:lnTo>
                      <a:lnTo>
                        <a:pt x="287" y="66"/>
                      </a:lnTo>
                      <a:lnTo>
                        <a:pt x="300" y="71"/>
                      </a:lnTo>
                      <a:lnTo>
                        <a:pt x="322" y="80"/>
                      </a:lnTo>
                      <a:lnTo>
                        <a:pt x="340" y="89"/>
                      </a:lnTo>
                      <a:lnTo>
                        <a:pt x="353" y="106"/>
                      </a:lnTo>
                      <a:lnTo>
                        <a:pt x="353" y="106"/>
                      </a:lnTo>
                      <a:lnTo>
                        <a:pt x="345" y="111"/>
                      </a:lnTo>
                      <a:lnTo>
                        <a:pt x="362" y="124"/>
                      </a:lnTo>
                      <a:lnTo>
                        <a:pt x="375" y="142"/>
                      </a:lnTo>
                      <a:lnTo>
                        <a:pt x="380" y="155"/>
                      </a:lnTo>
                      <a:lnTo>
                        <a:pt x="358" y="155"/>
                      </a:lnTo>
                      <a:lnTo>
                        <a:pt x="345" y="159"/>
                      </a:lnTo>
                      <a:lnTo>
                        <a:pt x="345" y="168"/>
                      </a:lnTo>
                      <a:lnTo>
                        <a:pt x="345" y="186"/>
                      </a:lnTo>
                      <a:lnTo>
                        <a:pt x="340" y="203"/>
                      </a:lnTo>
                      <a:lnTo>
                        <a:pt x="331" y="225"/>
                      </a:lnTo>
                      <a:lnTo>
                        <a:pt x="318" y="234"/>
                      </a:lnTo>
                      <a:lnTo>
                        <a:pt x="318" y="243"/>
                      </a:lnTo>
                      <a:lnTo>
                        <a:pt x="314" y="256"/>
                      </a:lnTo>
                      <a:lnTo>
                        <a:pt x="314" y="270"/>
                      </a:lnTo>
                      <a:lnTo>
                        <a:pt x="305" y="274"/>
                      </a:lnTo>
                      <a:lnTo>
                        <a:pt x="305" y="283"/>
                      </a:lnTo>
                      <a:lnTo>
                        <a:pt x="296" y="292"/>
                      </a:lnTo>
                      <a:lnTo>
                        <a:pt x="291" y="305"/>
                      </a:lnTo>
                      <a:lnTo>
                        <a:pt x="291" y="318"/>
                      </a:lnTo>
                      <a:lnTo>
                        <a:pt x="305" y="340"/>
                      </a:lnTo>
                      <a:lnTo>
                        <a:pt x="309" y="349"/>
                      </a:lnTo>
                      <a:lnTo>
                        <a:pt x="318" y="349"/>
                      </a:lnTo>
                      <a:lnTo>
                        <a:pt x="340" y="340"/>
                      </a:lnTo>
                      <a:lnTo>
                        <a:pt x="349" y="331"/>
                      </a:lnTo>
                      <a:lnTo>
                        <a:pt x="358" y="314"/>
                      </a:lnTo>
                      <a:lnTo>
                        <a:pt x="367" y="305"/>
                      </a:lnTo>
                      <a:lnTo>
                        <a:pt x="371" y="305"/>
                      </a:lnTo>
                      <a:lnTo>
                        <a:pt x="375" y="301"/>
                      </a:lnTo>
                      <a:lnTo>
                        <a:pt x="380" y="287"/>
                      </a:lnTo>
                      <a:lnTo>
                        <a:pt x="380" y="283"/>
                      </a:lnTo>
                      <a:lnTo>
                        <a:pt x="371" y="278"/>
                      </a:lnTo>
                      <a:lnTo>
                        <a:pt x="375" y="278"/>
                      </a:lnTo>
                      <a:lnTo>
                        <a:pt x="389" y="274"/>
                      </a:lnTo>
                      <a:lnTo>
                        <a:pt x="398" y="261"/>
                      </a:lnTo>
                      <a:lnTo>
                        <a:pt x="402" y="248"/>
                      </a:lnTo>
                      <a:lnTo>
                        <a:pt x="415" y="239"/>
                      </a:lnTo>
                      <a:lnTo>
                        <a:pt x="420" y="239"/>
                      </a:lnTo>
                      <a:lnTo>
                        <a:pt x="433" y="252"/>
                      </a:lnTo>
                      <a:lnTo>
                        <a:pt x="446" y="274"/>
                      </a:lnTo>
                      <a:lnTo>
                        <a:pt x="482" y="331"/>
                      </a:lnTo>
                      <a:lnTo>
                        <a:pt x="508" y="411"/>
                      </a:lnTo>
                      <a:lnTo>
                        <a:pt x="513" y="437"/>
                      </a:lnTo>
                      <a:lnTo>
                        <a:pt x="513" y="451"/>
                      </a:lnTo>
                      <a:lnTo>
                        <a:pt x="508" y="460"/>
                      </a:lnTo>
                      <a:lnTo>
                        <a:pt x="508" y="473"/>
                      </a:lnTo>
                      <a:lnTo>
                        <a:pt x="504" y="477"/>
                      </a:lnTo>
                      <a:lnTo>
                        <a:pt x="499" y="486"/>
                      </a:lnTo>
                      <a:lnTo>
                        <a:pt x="490" y="486"/>
                      </a:lnTo>
                      <a:lnTo>
                        <a:pt x="482" y="477"/>
                      </a:lnTo>
                      <a:lnTo>
                        <a:pt x="468" y="486"/>
                      </a:lnTo>
                      <a:lnTo>
                        <a:pt x="459" y="490"/>
                      </a:lnTo>
                      <a:lnTo>
                        <a:pt x="464" y="499"/>
                      </a:lnTo>
                      <a:lnTo>
                        <a:pt x="459" y="508"/>
                      </a:lnTo>
                      <a:lnTo>
                        <a:pt x="446" y="526"/>
                      </a:lnTo>
                      <a:lnTo>
                        <a:pt x="437" y="539"/>
                      </a:lnTo>
                      <a:lnTo>
                        <a:pt x="429" y="557"/>
                      </a:lnTo>
                      <a:lnTo>
                        <a:pt x="429" y="574"/>
                      </a:lnTo>
                      <a:lnTo>
                        <a:pt x="424" y="574"/>
                      </a:lnTo>
                      <a:lnTo>
                        <a:pt x="420" y="583"/>
                      </a:lnTo>
                      <a:lnTo>
                        <a:pt x="415" y="588"/>
                      </a:lnTo>
                      <a:lnTo>
                        <a:pt x="415" y="601"/>
                      </a:lnTo>
                      <a:lnTo>
                        <a:pt x="415" y="605"/>
                      </a:lnTo>
                      <a:lnTo>
                        <a:pt x="420" y="614"/>
                      </a:lnTo>
                      <a:lnTo>
                        <a:pt x="420" y="623"/>
                      </a:lnTo>
                      <a:lnTo>
                        <a:pt x="0" y="685"/>
                      </a:lnTo>
                      <a:lnTo>
                        <a:pt x="0" y="685"/>
                      </a:lnTo>
                      <a:lnTo>
                        <a:pt x="0" y="685"/>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52" name="Freeform 91"/>
            <p:cNvSpPr>
              <a:spLocks/>
            </p:cNvSpPr>
            <p:nvPr/>
          </p:nvSpPr>
          <p:spPr bwMode="auto">
            <a:xfrm>
              <a:off x="5261582" y="2317765"/>
              <a:ext cx="608184" cy="1113003"/>
            </a:xfrm>
            <a:custGeom>
              <a:avLst/>
              <a:gdLst>
                <a:gd name="T0" fmla="*/ 416 w 504"/>
                <a:gd name="T1" fmla="*/ 13 h 905"/>
                <a:gd name="T2" fmla="*/ 429 w 504"/>
                <a:gd name="T3" fmla="*/ 49 h 905"/>
                <a:gd name="T4" fmla="*/ 451 w 504"/>
                <a:gd name="T5" fmla="*/ 71 h 905"/>
                <a:gd name="T6" fmla="*/ 491 w 504"/>
                <a:gd name="T7" fmla="*/ 574 h 905"/>
                <a:gd name="T8" fmla="*/ 482 w 504"/>
                <a:gd name="T9" fmla="*/ 596 h 905"/>
                <a:gd name="T10" fmla="*/ 487 w 504"/>
                <a:gd name="T11" fmla="*/ 614 h 905"/>
                <a:gd name="T12" fmla="*/ 491 w 504"/>
                <a:gd name="T13" fmla="*/ 632 h 905"/>
                <a:gd name="T14" fmla="*/ 478 w 504"/>
                <a:gd name="T15" fmla="*/ 658 h 905"/>
                <a:gd name="T16" fmla="*/ 465 w 504"/>
                <a:gd name="T17" fmla="*/ 698 h 905"/>
                <a:gd name="T18" fmla="*/ 451 w 504"/>
                <a:gd name="T19" fmla="*/ 746 h 905"/>
                <a:gd name="T20" fmla="*/ 438 w 504"/>
                <a:gd name="T21" fmla="*/ 786 h 905"/>
                <a:gd name="T22" fmla="*/ 420 w 504"/>
                <a:gd name="T23" fmla="*/ 808 h 905"/>
                <a:gd name="T24" fmla="*/ 407 w 504"/>
                <a:gd name="T25" fmla="*/ 830 h 905"/>
                <a:gd name="T26" fmla="*/ 412 w 504"/>
                <a:gd name="T27" fmla="*/ 866 h 905"/>
                <a:gd name="T28" fmla="*/ 367 w 504"/>
                <a:gd name="T29" fmla="*/ 883 h 905"/>
                <a:gd name="T30" fmla="*/ 345 w 504"/>
                <a:gd name="T31" fmla="*/ 892 h 905"/>
                <a:gd name="T32" fmla="*/ 332 w 504"/>
                <a:gd name="T33" fmla="*/ 870 h 905"/>
                <a:gd name="T34" fmla="*/ 319 w 504"/>
                <a:gd name="T35" fmla="*/ 861 h 905"/>
                <a:gd name="T36" fmla="*/ 314 w 504"/>
                <a:gd name="T37" fmla="*/ 874 h 905"/>
                <a:gd name="T38" fmla="*/ 297 w 504"/>
                <a:gd name="T39" fmla="*/ 861 h 905"/>
                <a:gd name="T40" fmla="*/ 283 w 504"/>
                <a:gd name="T41" fmla="*/ 839 h 905"/>
                <a:gd name="T42" fmla="*/ 292 w 504"/>
                <a:gd name="T43" fmla="*/ 821 h 905"/>
                <a:gd name="T44" fmla="*/ 279 w 504"/>
                <a:gd name="T45" fmla="*/ 795 h 905"/>
                <a:gd name="T46" fmla="*/ 252 w 504"/>
                <a:gd name="T47" fmla="*/ 773 h 905"/>
                <a:gd name="T48" fmla="*/ 248 w 504"/>
                <a:gd name="T49" fmla="*/ 742 h 905"/>
                <a:gd name="T50" fmla="*/ 213 w 504"/>
                <a:gd name="T51" fmla="*/ 720 h 905"/>
                <a:gd name="T52" fmla="*/ 164 w 504"/>
                <a:gd name="T53" fmla="*/ 689 h 905"/>
                <a:gd name="T54" fmla="*/ 160 w 504"/>
                <a:gd name="T55" fmla="*/ 671 h 905"/>
                <a:gd name="T56" fmla="*/ 173 w 504"/>
                <a:gd name="T57" fmla="*/ 658 h 905"/>
                <a:gd name="T58" fmla="*/ 182 w 504"/>
                <a:gd name="T59" fmla="*/ 614 h 905"/>
                <a:gd name="T60" fmla="*/ 191 w 504"/>
                <a:gd name="T61" fmla="*/ 601 h 905"/>
                <a:gd name="T62" fmla="*/ 164 w 504"/>
                <a:gd name="T63" fmla="*/ 556 h 905"/>
                <a:gd name="T64" fmla="*/ 137 w 504"/>
                <a:gd name="T65" fmla="*/ 556 h 905"/>
                <a:gd name="T66" fmla="*/ 124 w 504"/>
                <a:gd name="T67" fmla="*/ 570 h 905"/>
                <a:gd name="T68" fmla="*/ 107 w 504"/>
                <a:gd name="T69" fmla="*/ 556 h 905"/>
                <a:gd name="T70" fmla="*/ 98 w 504"/>
                <a:gd name="T71" fmla="*/ 534 h 905"/>
                <a:gd name="T72" fmla="*/ 93 w 504"/>
                <a:gd name="T73" fmla="*/ 512 h 905"/>
                <a:gd name="T74" fmla="*/ 84 w 504"/>
                <a:gd name="T75" fmla="*/ 490 h 905"/>
                <a:gd name="T76" fmla="*/ 62 w 504"/>
                <a:gd name="T77" fmla="*/ 481 h 905"/>
                <a:gd name="T78" fmla="*/ 45 w 504"/>
                <a:gd name="T79" fmla="*/ 442 h 905"/>
                <a:gd name="T80" fmla="*/ 27 w 504"/>
                <a:gd name="T81" fmla="*/ 424 h 905"/>
                <a:gd name="T82" fmla="*/ 18 w 504"/>
                <a:gd name="T83" fmla="*/ 411 h 905"/>
                <a:gd name="T84" fmla="*/ 14 w 504"/>
                <a:gd name="T85" fmla="*/ 389 h 905"/>
                <a:gd name="T86" fmla="*/ 14 w 504"/>
                <a:gd name="T87" fmla="*/ 371 h 905"/>
                <a:gd name="T88" fmla="*/ 0 w 504"/>
                <a:gd name="T89" fmla="*/ 353 h 905"/>
                <a:gd name="T90" fmla="*/ 9 w 504"/>
                <a:gd name="T91" fmla="*/ 322 h 905"/>
                <a:gd name="T92" fmla="*/ 31 w 504"/>
                <a:gd name="T93" fmla="*/ 296 h 905"/>
                <a:gd name="T94" fmla="*/ 45 w 504"/>
                <a:gd name="T95" fmla="*/ 278 h 905"/>
                <a:gd name="T96" fmla="*/ 53 w 504"/>
                <a:gd name="T97" fmla="*/ 261 h 905"/>
                <a:gd name="T98" fmla="*/ 58 w 504"/>
                <a:gd name="T99" fmla="*/ 243 h 905"/>
                <a:gd name="T100" fmla="*/ 45 w 504"/>
                <a:gd name="T101" fmla="*/ 216 h 905"/>
                <a:gd name="T102" fmla="*/ 45 w 504"/>
                <a:gd name="T103" fmla="*/ 181 h 905"/>
                <a:gd name="T104" fmla="*/ 67 w 504"/>
                <a:gd name="T105" fmla="*/ 163 h 905"/>
                <a:gd name="T106" fmla="*/ 107 w 504"/>
                <a:gd name="T107" fmla="*/ 146 h 905"/>
                <a:gd name="T108" fmla="*/ 124 w 504"/>
                <a:gd name="T109" fmla="*/ 128 h 905"/>
                <a:gd name="T110" fmla="*/ 133 w 504"/>
                <a:gd name="T111" fmla="*/ 97 h 905"/>
                <a:gd name="T112" fmla="*/ 129 w 504"/>
                <a:gd name="T113" fmla="*/ 75 h 905"/>
                <a:gd name="T114" fmla="*/ 124 w 504"/>
                <a:gd name="T115" fmla="*/ 62 h 905"/>
                <a:gd name="T116" fmla="*/ 107 w 504"/>
                <a:gd name="T117" fmla="*/ 31 h 905"/>
                <a:gd name="T118" fmla="*/ 93 w 504"/>
                <a:gd name="T119" fmla="*/ 9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4" h="905">
                  <a:moveTo>
                    <a:pt x="93" y="9"/>
                  </a:moveTo>
                  <a:lnTo>
                    <a:pt x="416" y="0"/>
                  </a:lnTo>
                  <a:lnTo>
                    <a:pt x="416" y="13"/>
                  </a:lnTo>
                  <a:lnTo>
                    <a:pt x="420" y="35"/>
                  </a:lnTo>
                  <a:lnTo>
                    <a:pt x="425" y="40"/>
                  </a:lnTo>
                  <a:lnTo>
                    <a:pt x="429" y="49"/>
                  </a:lnTo>
                  <a:lnTo>
                    <a:pt x="438" y="57"/>
                  </a:lnTo>
                  <a:lnTo>
                    <a:pt x="447" y="62"/>
                  </a:lnTo>
                  <a:lnTo>
                    <a:pt x="451" y="71"/>
                  </a:lnTo>
                  <a:lnTo>
                    <a:pt x="504" y="570"/>
                  </a:lnTo>
                  <a:lnTo>
                    <a:pt x="496" y="574"/>
                  </a:lnTo>
                  <a:lnTo>
                    <a:pt x="491" y="574"/>
                  </a:lnTo>
                  <a:lnTo>
                    <a:pt x="482" y="587"/>
                  </a:lnTo>
                  <a:lnTo>
                    <a:pt x="482" y="592"/>
                  </a:lnTo>
                  <a:lnTo>
                    <a:pt x="482" y="596"/>
                  </a:lnTo>
                  <a:lnTo>
                    <a:pt x="487" y="601"/>
                  </a:lnTo>
                  <a:lnTo>
                    <a:pt x="487" y="605"/>
                  </a:lnTo>
                  <a:lnTo>
                    <a:pt x="487" y="614"/>
                  </a:lnTo>
                  <a:lnTo>
                    <a:pt x="487" y="618"/>
                  </a:lnTo>
                  <a:lnTo>
                    <a:pt x="487" y="618"/>
                  </a:lnTo>
                  <a:lnTo>
                    <a:pt x="491" y="632"/>
                  </a:lnTo>
                  <a:lnTo>
                    <a:pt x="482" y="640"/>
                  </a:lnTo>
                  <a:lnTo>
                    <a:pt x="478" y="654"/>
                  </a:lnTo>
                  <a:lnTo>
                    <a:pt x="478" y="658"/>
                  </a:lnTo>
                  <a:lnTo>
                    <a:pt x="473" y="667"/>
                  </a:lnTo>
                  <a:lnTo>
                    <a:pt x="465" y="680"/>
                  </a:lnTo>
                  <a:lnTo>
                    <a:pt x="465" y="698"/>
                  </a:lnTo>
                  <a:lnTo>
                    <a:pt x="460" y="715"/>
                  </a:lnTo>
                  <a:lnTo>
                    <a:pt x="460" y="720"/>
                  </a:lnTo>
                  <a:lnTo>
                    <a:pt x="451" y="746"/>
                  </a:lnTo>
                  <a:lnTo>
                    <a:pt x="447" y="755"/>
                  </a:lnTo>
                  <a:lnTo>
                    <a:pt x="447" y="777"/>
                  </a:lnTo>
                  <a:lnTo>
                    <a:pt x="438" y="786"/>
                  </a:lnTo>
                  <a:lnTo>
                    <a:pt x="447" y="799"/>
                  </a:lnTo>
                  <a:lnTo>
                    <a:pt x="438" y="813"/>
                  </a:lnTo>
                  <a:lnTo>
                    <a:pt x="420" y="808"/>
                  </a:lnTo>
                  <a:lnTo>
                    <a:pt x="407" y="808"/>
                  </a:lnTo>
                  <a:lnTo>
                    <a:pt x="403" y="821"/>
                  </a:lnTo>
                  <a:lnTo>
                    <a:pt x="407" y="830"/>
                  </a:lnTo>
                  <a:lnTo>
                    <a:pt x="420" y="844"/>
                  </a:lnTo>
                  <a:lnTo>
                    <a:pt x="420" y="857"/>
                  </a:lnTo>
                  <a:lnTo>
                    <a:pt x="412" y="866"/>
                  </a:lnTo>
                  <a:lnTo>
                    <a:pt x="394" y="870"/>
                  </a:lnTo>
                  <a:lnTo>
                    <a:pt x="376" y="874"/>
                  </a:lnTo>
                  <a:lnTo>
                    <a:pt x="367" y="883"/>
                  </a:lnTo>
                  <a:lnTo>
                    <a:pt x="354" y="905"/>
                  </a:lnTo>
                  <a:lnTo>
                    <a:pt x="350" y="901"/>
                  </a:lnTo>
                  <a:lnTo>
                    <a:pt x="345" y="892"/>
                  </a:lnTo>
                  <a:lnTo>
                    <a:pt x="341" y="897"/>
                  </a:lnTo>
                  <a:lnTo>
                    <a:pt x="332" y="879"/>
                  </a:lnTo>
                  <a:lnTo>
                    <a:pt x="332" y="870"/>
                  </a:lnTo>
                  <a:lnTo>
                    <a:pt x="328" y="866"/>
                  </a:lnTo>
                  <a:lnTo>
                    <a:pt x="328" y="861"/>
                  </a:lnTo>
                  <a:lnTo>
                    <a:pt x="319" y="861"/>
                  </a:lnTo>
                  <a:lnTo>
                    <a:pt x="319" y="870"/>
                  </a:lnTo>
                  <a:lnTo>
                    <a:pt x="314" y="874"/>
                  </a:lnTo>
                  <a:lnTo>
                    <a:pt x="314" y="874"/>
                  </a:lnTo>
                  <a:lnTo>
                    <a:pt x="310" y="870"/>
                  </a:lnTo>
                  <a:lnTo>
                    <a:pt x="305" y="866"/>
                  </a:lnTo>
                  <a:lnTo>
                    <a:pt x="297" y="861"/>
                  </a:lnTo>
                  <a:lnTo>
                    <a:pt x="288" y="852"/>
                  </a:lnTo>
                  <a:lnTo>
                    <a:pt x="283" y="844"/>
                  </a:lnTo>
                  <a:lnTo>
                    <a:pt x="283" y="839"/>
                  </a:lnTo>
                  <a:lnTo>
                    <a:pt x="283" y="839"/>
                  </a:lnTo>
                  <a:lnTo>
                    <a:pt x="288" y="830"/>
                  </a:lnTo>
                  <a:lnTo>
                    <a:pt x="292" y="821"/>
                  </a:lnTo>
                  <a:lnTo>
                    <a:pt x="292" y="817"/>
                  </a:lnTo>
                  <a:lnTo>
                    <a:pt x="288" y="808"/>
                  </a:lnTo>
                  <a:lnTo>
                    <a:pt x="279" y="795"/>
                  </a:lnTo>
                  <a:lnTo>
                    <a:pt x="270" y="791"/>
                  </a:lnTo>
                  <a:lnTo>
                    <a:pt x="261" y="782"/>
                  </a:lnTo>
                  <a:lnTo>
                    <a:pt x="252" y="773"/>
                  </a:lnTo>
                  <a:lnTo>
                    <a:pt x="252" y="768"/>
                  </a:lnTo>
                  <a:lnTo>
                    <a:pt x="252" y="760"/>
                  </a:lnTo>
                  <a:lnTo>
                    <a:pt x="248" y="742"/>
                  </a:lnTo>
                  <a:lnTo>
                    <a:pt x="239" y="738"/>
                  </a:lnTo>
                  <a:lnTo>
                    <a:pt x="226" y="733"/>
                  </a:lnTo>
                  <a:lnTo>
                    <a:pt x="213" y="720"/>
                  </a:lnTo>
                  <a:lnTo>
                    <a:pt x="186" y="702"/>
                  </a:lnTo>
                  <a:lnTo>
                    <a:pt x="173" y="698"/>
                  </a:lnTo>
                  <a:lnTo>
                    <a:pt x="164" y="689"/>
                  </a:lnTo>
                  <a:lnTo>
                    <a:pt x="160" y="685"/>
                  </a:lnTo>
                  <a:lnTo>
                    <a:pt x="160" y="680"/>
                  </a:lnTo>
                  <a:lnTo>
                    <a:pt x="160" y="671"/>
                  </a:lnTo>
                  <a:lnTo>
                    <a:pt x="160" y="667"/>
                  </a:lnTo>
                  <a:lnTo>
                    <a:pt x="168" y="658"/>
                  </a:lnTo>
                  <a:lnTo>
                    <a:pt x="173" y="658"/>
                  </a:lnTo>
                  <a:lnTo>
                    <a:pt x="177" y="640"/>
                  </a:lnTo>
                  <a:lnTo>
                    <a:pt x="177" y="627"/>
                  </a:lnTo>
                  <a:lnTo>
                    <a:pt x="182" y="614"/>
                  </a:lnTo>
                  <a:lnTo>
                    <a:pt x="182" y="609"/>
                  </a:lnTo>
                  <a:lnTo>
                    <a:pt x="191" y="605"/>
                  </a:lnTo>
                  <a:lnTo>
                    <a:pt x="191" y="601"/>
                  </a:lnTo>
                  <a:lnTo>
                    <a:pt x="182" y="583"/>
                  </a:lnTo>
                  <a:lnTo>
                    <a:pt x="173" y="570"/>
                  </a:lnTo>
                  <a:lnTo>
                    <a:pt x="164" y="556"/>
                  </a:lnTo>
                  <a:lnTo>
                    <a:pt x="155" y="556"/>
                  </a:lnTo>
                  <a:lnTo>
                    <a:pt x="146" y="552"/>
                  </a:lnTo>
                  <a:lnTo>
                    <a:pt x="137" y="556"/>
                  </a:lnTo>
                  <a:lnTo>
                    <a:pt x="133" y="561"/>
                  </a:lnTo>
                  <a:lnTo>
                    <a:pt x="133" y="565"/>
                  </a:lnTo>
                  <a:lnTo>
                    <a:pt x="124" y="570"/>
                  </a:lnTo>
                  <a:lnTo>
                    <a:pt x="120" y="570"/>
                  </a:lnTo>
                  <a:lnTo>
                    <a:pt x="111" y="565"/>
                  </a:lnTo>
                  <a:lnTo>
                    <a:pt x="107" y="556"/>
                  </a:lnTo>
                  <a:lnTo>
                    <a:pt x="102" y="548"/>
                  </a:lnTo>
                  <a:lnTo>
                    <a:pt x="98" y="539"/>
                  </a:lnTo>
                  <a:lnTo>
                    <a:pt x="98" y="534"/>
                  </a:lnTo>
                  <a:lnTo>
                    <a:pt x="98" y="521"/>
                  </a:lnTo>
                  <a:lnTo>
                    <a:pt x="98" y="517"/>
                  </a:lnTo>
                  <a:lnTo>
                    <a:pt x="93" y="512"/>
                  </a:lnTo>
                  <a:lnTo>
                    <a:pt x="93" y="503"/>
                  </a:lnTo>
                  <a:lnTo>
                    <a:pt x="89" y="495"/>
                  </a:lnTo>
                  <a:lnTo>
                    <a:pt x="84" y="490"/>
                  </a:lnTo>
                  <a:lnTo>
                    <a:pt x="76" y="481"/>
                  </a:lnTo>
                  <a:lnTo>
                    <a:pt x="62" y="481"/>
                  </a:lnTo>
                  <a:lnTo>
                    <a:pt x="62" y="481"/>
                  </a:lnTo>
                  <a:lnTo>
                    <a:pt x="53" y="459"/>
                  </a:lnTo>
                  <a:lnTo>
                    <a:pt x="45" y="450"/>
                  </a:lnTo>
                  <a:lnTo>
                    <a:pt x="45" y="442"/>
                  </a:lnTo>
                  <a:lnTo>
                    <a:pt x="40" y="437"/>
                  </a:lnTo>
                  <a:lnTo>
                    <a:pt x="36" y="428"/>
                  </a:lnTo>
                  <a:lnTo>
                    <a:pt x="27" y="424"/>
                  </a:lnTo>
                  <a:lnTo>
                    <a:pt x="23" y="424"/>
                  </a:lnTo>
                  <a:lnTo>
                    <a:pt x="23" y="420"/>
                  </a:lnTo>
                  <a:lnTo>
                    <a:pt x="18" y="411"/>
                  </a:lnTo>
                  <a:lnTo>
                    <a:pt x="14" y="397"/>
                  </a:lnTo>
                  <a:lnTo>
                    <a:pt x="14" y="393"/>
                  </a:lnTo>
                  <a:lnTo>
                    <a:pt x="14" y="389"/>
                  </a:lnTo>
                  <a:lnTo>
                    <a:pt x="14" y="384"/>
                  </a:lnTo>
                  <a:lnTo>
                    <a:pt x="18" y="380"/>
                  </a:lnTo>
                  <a:lnTo>
                    <a:pt x="14" y="371"/>
                  </a:lnTo>
                  <a:lnTo>
                    <a:pt x="9" y="362"/>
                  </a:lnTo>
                  <a:lnTo>
                    <a:pt x="0" y="353"/>
                  </a:lnTo>
                  <a:lnTo>
                    <a:pt x="0" y="353"/>
                  </a:lnTo>
                  <a:lnTo>
                    <a:pt x="5" y="344"/>
                  </a:lnTo>
                  <a:lnTo>
                    <a:pt x="9" y="336"/>
                  </a:lnTo>
                  <a:lnTo>
                    <a:pt x="9" y="322"/>
                  </a:lnTo>
                  <a:lnTo>
                    <a:pt x="14" y="314"/>
                  </a:lnTo>
                  <a:lnTo>
                    <a:pt x="18" y="309"/>
                  </a:lnTo>
                  <a:lnTo>
                    <a:pt x="31" y="296"/>
                  </a:lnTo>
                  <a:lnTo>
                    <a:pt x="36" y="291"/>
                  </a:lnTo>
                  <a:lnTo>
                    <a:pt x="40" y="287"/>
                  </a:lnTo>
                  <a:lnTo>
                    <a:pt x="45" y="278"/>
                  </a:lnTo>
                  <a:lnTo>
                    <a:pt x="45" y="265"/>
                  </a:lnTo>
                  <a:lnTo>
                    <a:pt x="49" y="265"/>
                  </a:lnTo>
                  <a:lnTo>
                    <a:pt x="53" y="261"/>
                  </a:lnTo>
                  <a:lnTo>
                    <a:pt x="53" y="261"/>
                  </a:lnTo>
                  <a:lnTo>
                    <a:pt x="58" y="252"/>
                  </a:lnTo>
                  <a:lnTo>
                    <a:pt x="58" y="243"/>
                  </a:lnTo>
                  <a:lnTo>
                    <a:pt x="53" y="234"/>
                  </a:lnTo>
                  <a:lnTo>
                    <a:pt x="49" y="221"/>
                  </a:lnTo>
                  <a:lnTo>
                    <a:pt x="45" y="216"/>
                  </a:lnTo>
                  <a:lnTo>
                    <a:pt x="40" y="208"/>
                  </a:lnTo>
                  <a:lnTo>
                    <a:pt x="40" y="203"/>
                  </a:lnTo>
                  <a:lnTo>
                    <a:pt x="45" y="181"/>
                  </a:lnTo>
                  <a:lnTo>
                    <a:pt x="49" y="172"/>
                  </a:lnTo>
                  <a:lnTo>
                    <a:pt x="53" y="168"/>
                  </a:lnTo>
                  <a:lnTo>
                    <a:pt x="67" y="163"/>
                  </a:lnTo>
                  <a:lnTo>
                    <a:pt x="84" y="155"/>
                  </a:lnTo>
                  <a:lnTo>
                    <a:pt x="93" y="150"/>
                  </a:lnTo>
                  <a:lnTo>
                    <a:pt x="107" y="146"/>
                  </a:lnTo>
                  <a:lnTo>
                    <a:pt x="120" y="137"/>
                  </a:lnTo>
                  <a:lnTo>
                    <a:pt x="124" y="132"/>
                  </a:lnTo>
                  <a:lnTo>
                    <a:pt x="124" y="128"/>
                  </a:lnTo>
                  <a:lnTo>
                    <a:pt x="124" y="119"/>
                  </a:lnTo>
                  <a:lnTo>
                    <a:pt x="124" y="110"/>
                  </a:lnTo>
                  <a:lnTo>
                    <a:pt x="133" y="97"/>
                  </a:lnTo>
                  <a:lnTo>
                    <a:pt x="133" y="93"/>
                  </a:lnTo>
                  <a:lnTo>
                    <a:pt x="129" y="84"/>
                  </a:lnTo>
                  <a:lnTo>
                    <a:pt x="129" y="75"/>
                  </a:lnTo>
                  <a:lnTo>
                    <a:pt x="129" y="75"/>
                  </a:lnTo>
                  <a:lnTo>
                    <a:pt x="124" y="66"/>
                  </a:lnTo>
                  <a:lnTo>
                    <a:pt x="124" y="62"/>
                  </a:lnTo>
                  <a:lnTo>
                    <a:pt x="120" y="49"/>
                  </a:lnTo>
                  <a:lnTo>
                    <a:pt x="107" y="35"/>
                  </a:lnTo>
                  <a:lnTo>
                    <a:pt x="107" y="31"/>
                  </a:lnTo>
                  <a:lnTo>
                    <a:pt x="93" y="9"/>
                  </a:lnTo>
                  <a:lnTo>
                    <a:pt x="93" y="9"/>
                  </a:lnTo>
                  <a:lnTo>
                    <a:pt x="93" y="9"/>
                  </a:lnTo>
                  <a:close/>
                </a:path>
              </a:pathLst>
            </a:custGeom>
            <a:solidFill>
              <a:srgbClr val="FFC00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92"/>
            <p:cNvSpPr>
              <a:spLocks/>
            </p:cNvSpPr>
            <p:nvPr/>
          </p:nvSpPr>
          <p:spPr bwMode="auto">
            <a:xfrm>
              <a:off x="5804831" y="2354973"/>
              <a:ext cx="459305" cy="841223"/>
            </a:xfrm>
            <a:custGeom>
              <a:avLst/>
              <a:gdLst>
                <a:gd name="T0" fmla="*/ 9 w 381"/>
                <a:gd name="T1" fmla="*/ 44 h 684"/>
                <a:gd name="T2" fmla="*/ 27 w 381"/>
                <a:gd name="T3" fmla="*/ 53 h 684"/>
                <a:gd name="T4" fmla="*/ 49 w 381"/>
                <a:gd name="T5" fmla="*/ 48 h 684"/>
                <a:gd name="T6" fmla="*/ 67 w 381"/>
                <a:gd name="T7" fmla="*/ 40 h 684"/>
                <a:gd name="T8" fmla="*/ 283 w 381"/>
                <a:gd name="T9" fmla="*/ 0 h 684"/>
                <a:gd name="T10" fmla="*/ 372 w 381"/>
                <a:gd name="T11" fmla="*/ 481 h 684"/>
                <a:gd name="T12" fmla="*/ 367 w 381"/>
                <a:gd name="T13" fmla="*/ 490 h 684"/>
                <a:gd name="T14" fmla="*/ 376 w 381"/>
                <a:gd name="T15" fmla="*/ 495 h 684"/>
                <a:gd name="T16" fmla="*/ 372 w 381"/>
                <a:gd name="T17" fmla="*/ 503 h 684"/>
                <a:gd name="T18" fmla="*/ 381 w 381"/>
                <a:gd name="T19" fmla="*/ 512 h 684"/>
                <a:gd name="T20" fmla="*/ 363 w 381"/>
                <a:gd name="T21" fmla="*/ 521 h 684"/>
                <a:gd name="T22" fmla="*/ 350 w 381"/>
                <a:gd name="T23" fmla="*/ 525 h 684"/>
                <a:gd name="T24" fmla="*/ 323 w 381"/>
                <a:gd name="T25" fmla="*/ 512 h 684"/>
                <a:gd name="T26" fmla="*/ 297 w 381"/>
                <a:gd name="T27" fmla="*/ 530 h 684"/>
                <a:gd name="T28" fmla="*/ 292 w 381"/>
                <a:gd name="T29" fmla="*/ 561 h 684"/>
                <a:gd name="T30" fmla="*/ 279 w 381"/>
                <a:gd name="T31" fmla="*/ 583 h 684"/>
                <a:gd name="T32" fmla="*/ 252 w 381"/>
                <a:gd name="T33" fmla="*/ 609 h 684"/>
                <a:gd name="T34" fmla="*/ 226 w 381"/>
                <a:gd name="T35" fmla="*/ 631 h 684"/>
                <a:gd name="T36" fmla="*/ 213 w 381"/>
                <a:gd name="T37" fmla="*/ 609 h 684"/>
                <a:gd name="T38" fmla="*/ 199 w 381"/>
                <a:gd name="T39" fmla="*/ 601 h 684"/>
                <a:gd name="T40" fmla="*/ 195 w 381"/>
                <a:gd name="T41" fmla="*/ 623 h 684"/>
                <a:gd name="T42" fmla="*/ 177 w 381"/>
                <a:gd name="T43" fmla="*/ 636 h 684"/>
                <a:gd name="T44" fmla="*/ 164 w 381"/>
                <a:gd name="T45" fmla="*/ 640 h 684"/>
                <a:gd name="T46" fmla="*/ 142 w 381"/>
                <a:gd name="T47" fmla="*/ 636 h 684"/>
                <a:gd name="T48" fmla="*/ 124 w 381"/>
                <a:gd name="T49" fmla="*/ 658 h 684"/>
                <a:gd name="T50" fmla="*/ 106 w 381"/>
                <a:gd name="T51" fmla="*/ 658 h 684"/>
                <a:gd name="T52" fmla="*/ 93 w 381"/>
                <a:gd name="T53" fmla="*/ 640 h 684"/>
                <a:gd name="T54" fmla="*/ 80 w 381"/>
                <a:gd name="T55" fmla="*/ 654 h 684"/>
                <a:gd name="T56" fmla="*/ 62 w 381"/>
                <a:gd name="T57" fmla="*/ 671 h 684"/>
                <a:gd name="T58" fmla="*/ 40 w 381"/>
                <a:gd name="T59" fmla="*/ 680 h 684"/>
                <a:gd name="T60" fmla="*/ 18 w 381"/>
                <a:gd name="T61" fmla="*/ 684 h 684"/>
                <a:gd name="T62" fmla="*/ 14 w 381"/>
                <a:gd name="T63" fmla="*/ 671 h 684"/>
                <a:gd name="T64" fmla="*/ 14 w 381"/>
                <a:gd name="T65" fmla="*/ 649 h 684"/>
                <a:gd name="T66" fmla="*/ 22 w 381"/>
                <a:gd name="T67" fmla="*/ 631 h 684"/>
                <a:gd name="T68" fmla="*/ 27 w 381"/>
                <a:gd name="T69" fmla="*/ 623 h 684"/>
                <a:gd name="T70" fmla="*/ 27 w 381"/>
                <a:gd name="T71" fmla="*/ 614 h 684"/>
                <a:gd name="T72" fmla="*/ 36 w 381"/>
                <a:gd name="T73" fmla="*/ 605 h 684"/>
                <a:gd name="T74" fmla="*/ 40 w 381"/>
                <a:gd name="T75" fmla="*/ 601 h 684"/>
                <a:gd name="T76" fmla="*/ 36 w 381"/>
                <a:gd name="T77" fmla="*/ 587 h 684"/>
                <a:gd name="T78" fmla="*/ 36 w 381"/>
                <a:gd name="T79" fmla="*/ 570 h 684"/>
                <a:gd name="T80" fmla="*/ 31 w 381"/>
                <a:gd name="T81" fmla="*/ 570 h 684"/>
                <a:gd name="T82" fmla="*/ 27 w 381"/>
                <a:gd name="T83" fmla="*/ 565 h 684"/>
                <a:gd name="T84" fmla="*/ 31 w 381"/>
                <a:gd name="T85" fmla="*/ 556 h 684"/>
                <a:gd name="T86" fmla="*/ 40 w 381"/>
                <a:gd name="T87" fmla="*/ 543 h 684"/>
                <a:gd name="T88" fmla="*/ 49 w 381"/>
                <a:gd name="T89" fmla="*/ 539 h 684"/>
                <a:gd name="T90" fmla="*/ 53 w 381"/>
                <a:gd name="T91" fmla="*/ 539 h 684"/>
                <a:gd name="T92" fmla="*/ 0 w 381"/>
                <a:gd name="T93" fmla="*/ 40 h 684"/>
                <a:gd name="T94" fmla="*/ 0 w 381"/>
                <a:gd name="T95" fmla="*/ 4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1" h="684">
                  <a:moveTo>
                    <a:pt x="0" y="40"/>
                  </a:moveTo>
                  <a:lnTo>
                    <a:pt x="9" y="44"/>
                  </a:lnTo>
                  <a:lnTo>
                    <a:pt x="18" y="48"/>
                  </a:lnTo>
                  <a:lnTo>
                    <a:pt x="27" y="53"/>
                  </a:lnTo>
                  <a:lnTo>
                    <a:pt x="36" y="53"/>
                  </a:lnTo>
                  <a:lnTo>
                    <a:pt x="49" y="48"/>
                  </a:lnTo>
                  <a:lnTo>
                    <a:pt x="58" y="44"/>
                  </a:lnTo>
                  <a:lnTo>
                    <a:pt x="67" y="40"/>
                  </a:lnTo>
                  <a:lnTo>
                    <a:pt x="67" y="31"/>
                  </a:lnTo>
                  <a:lnTo>
                    <a:pt x="283" y="0"/>
                  </a:lnTo>
                  <a:lnTo>
                    <a:pt x="376" y="472"/>
                  </a:lnTo>
                  <a:lnTo>
                    <a:pt x="372" y="481"/>
                  </a:lnTo>
                  <a:lnTo>
                    <a:pt x="367" y="486"/>
                  </a:lnTo>
                  <a:lnTo>
                    <a:pt x="367" y="490"/>
                  </a:lnTo>
                  <a:lnTo>
                    <a:pt x="372" y="495"/>
                  </a:lnTo>
                  <a:lnTo>
                    <a:pt x="376" y="495"/>
                  </a:lnTo>
                  <a:lnTo>
                    <a:pt x="372" y="499"/>
                  </a:lnTo>
                  <a:lnTo>
                    <a:pt x="372" y="503"/>
                  </a:lnTo>
                  <a:lnTo>
                    <a:pt x="376" y="503"/>
                  </a:lnTo>
                  <a:lnTo>
                    <a:pt x="381" y="512"/>
                  </a:lnTo>
                  <a:lnTo>
                    <a:pt x="376" y="512"/>
                  </a:lnTo>
                  <a:lnTo>
                    <a:pt x="363" y="521"/>
                  </a:lnTo>
                  <a:lnTo>
                    <a:pt x="358" y="521"/>
                  </a:lnTo>
                  <a:lnTo>
                    <a:pt x="350" y="525"/>
                  </a:lnTo>
                  <a:lnTo>
                    <a:pt x="336" y="521"/>
                  </a:lnTo>
                  <a:lnTo>
                    <a:pt x="323" y="512"/>
                  </a:lnTo>
                  <a:lnTo>
                    <a:pt x="310" y="517"/>
                  </a:lnTo>
                  <a:lnTo>
                    <a:pt x="297" y="530"/>
                  </a:lnTo>
                  <a:lnTo>
                    <a:pt x="301" y="552"/>
                  </a:lnTo>
                  <a:lnTo>
                    <a:pt x="292" y="561"/>
                  </a:lnTo>
                  <a:lnTo>
                    <a:pt x="279" y="570"/>
                  </a:lnTo>
                  <a:lnTo>
                    <a:pt x="279" y="583"/>
                  </a:lnTo>
                  <a:lnTo>
                    <a:pt x="266" y="592"/>
                  </a:lnTo>
                  <a:lnTo>
                    <a:pt x="252" y="609"/>
                  </a:lnTo>
                  <a:lnTo>
                    <a:pt x="244" y="623"/>
                  </a:lnTo>
                  <a:lnTo>
                    <a:pt x="226" y="631"/>
                  </a:lnTo>
                  <a:lnTo>
                    <a:pt x="217" y="623"/>
                  </a:lnTo>
                  <a:lnTo>
                    <a:pt x="213" y="609"/>
                  </a:lnTo>
                  <a:lnTo>
                    <a:pt x="204" y="601"/>
                  </a:lnTo>
                  <a:lnTo>
                    <a:pt x="199" y="601"/>
                  </a:lnTo>
                  <a:lnTo>
                    <a:pt x="199" y="614"/>
                  </a:lnTo>
                  <a:lnTo>
                    <a:pt x="195" y="623"/>
                  </a:lnTo>
                  <a:lnTo>
                    <a:pt x="190" y="623"/>
                  </a:lnTo>
                  <a:lnTo>
                    <a:pt x="177" y="636"/>
                  </a:lnTo>
                  <a:lnTo>
                    <a:pt x="173" y="645"/>
                  </a:lnTo>
                  <a:lnTo>
                    <a:pt x="164" y="640"/>
                  </a:lnTo>
                  <a:lnTo>
                    <a:pt x="151" y="636"/>
                  </a:lnTo>
                  <a:lnTo>
                    <a:pt x="142" y="636"/>
                  </a:lnTo>
                  <a:lnTo>
                    <a:pt x="129" y="649"/>
                  </a:lnTo>
                  <a:lnTo>
                    <a:pt x="124" y="658"/>
                  </a:lnTo>
                  <a:lnTo>
                    <a:pt x="120" y="662"/>
                  </a:lnTo>
                  <a:lnTo>
                    <a:pt x="106" y="658"/>
                  </a:lnTo>
                  <a:lnTo>
                    <a:pt x="102" y="649"/>
                  </a:lnTo>
                  <a:lnTo>
                    <a:pt x="93" y="640"/>
                  </a:lnTo>
                  <a:lnTo>
                    <a:pt x="84" y="645"/>
                  </a:lnTo>
                  <a:lnTo>
                    <a:pt x="80" y="654"/>
                  </a:lnTo>
                  <a:lnTo>
                    <a:pt x="71" y="662"/>
                  </a:lnTo>
                  <a:lnTo>
                    <a:pt x="62" y="671"/>
                  </a:lnTo>
                  <a:lnTo>
                    <a:pt x="53" y="676"/>
                  </a:lnTo>
                  <a:lnTo>
                    <a:pt x="40" y="680"/>
                  </a:lnTo>
                  <a:lnTo>
                    <a:pt x="31" y="680"/>
                  </a:lnTo>
                  <a:lnTo>
                    <a:pt x="18" y="684"/>
                  </a:lnTo>
                  <a:lnTo>
                    <a:pt x="9" y="680"/>
                  </a:lnTo>
                  <a:lnTo>
                    <a:pt x="14" y="671"/>
                  </a:lnTo>
                  <a:lnTo>
                    <a:pt x="14" y="662"/>
                  </a:lnTo>
                  <a:lnTo>
                    <a:pt x="14" y="649"/>
                  </a:lnTo>
                  <a:lnTo>
                    <a:pt x="18" y="640"/>
                  </a:lnTo>
                  <a:lnTo>
                    <a:pt x="22" y="631"/>
                  </a:lnTo>
                  <a:lnTo>
                    <a:pt x="27" y="627"/>
                  </a:lnTo>
                  <a:lnTo>
                    <a:pt x="27" y="623"/>
                  </a:lnTo>
                  <a:lnTo>
                    <a:pt x="27" y="623"/>
                  </a:lnTo>
                  <a:lnTo>
                    <a:pt x="27" y="614"/>
                  </a:lnTo>
                  <a:lnTo>
                    <a:pt x="31" y="609"/>
                  </a:lnTo>
                  <a:lnTo>
                    <a:pt x="36" y="605"/>
                  </a:lnTo>
                  <a:lnTo>
                    <a:pt x="40" y="601"/>
                  </a:lnTo>
                  <a:lnTo>
                    <a:pt x="40" y="601"/>
                  </a:lnTo>
                  <a:lnTo>
                    <a:pt x="40" y="596"/>
                  </a:lnTo>
                  <a:lnTo>
                    <a:pt x="36" y="587"/>
                  </a:lnTo>
                  <a:lnTo>
                    <a:pt x="36" y="578"/>
                  </a:lnTo>
                  <a:lnTo>
                    <a:pt x="36" y="570"/>
                  </a:lnTo>
                  <a:lnTo>
                    <a:pt x="36" y="570"/>
                  </a:lnTo>
                  <a:lnTo>
                    <a:pt x="31" y="570"/>
                  </a:lnTo>
                  <a:lnTo>
                    <a:pt x="31" y="565"/>
                  </a:lnTo>
                  <a:lnTo>
                    <a:pt x="27" y="565"/>
                  </a:lnTo>
                  <a:lnTo>
                    <a:pt x="27" y="561"/>
                  </a:lnTo>
                  <a:lnTo>
                    <a:pt x="31" y="556"/>
                  </a:lnTo>
                  <a:lnTo>
                    <a:pt x="40" y="548"/>
                  </a:lnTo>
                  <a:lnTo>
                    <a:pt x="40" y="543"/>
                  </a:lnTo>
                  <a:lnTo>
                    <a:pt x="45" y="543"/>
                  </a:lnTo>
                  <a:lnTo>
                    <a:pt x="49" y="539"/>
                  </a:lnTo>
                  <a:lnTo>
                    <a:pt x="53" y="539"/>
                  </a:lnTo>
                  <a:lnTo>
                    <a:pt x="53" y="539"/>
                  </a:lnTo>
                  <a:lnTo>
                    <a:pt x="0" y="48"/>
                  </a:lnTo>
                  <a:lnTo>
                    <a:pt x="0" y="40"/>
                  </a:lnTo>
                  <a:lnTo>
                    <a:pt x="0" y="40"/>
                  </a:lnTo>
                  <a:lnTo>
                    <a:pt x="0" y="40"/>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Freeform 93"/>
            <p:cNvSpPr>
              <a:spLocks/>
            </p:cNvSpPr>
            <p:nvPr/>
          </p:nvSpPr>
          <p:spPr bwMode="auto">
            <a:xfrm>
              <a:off x="6145351" y="2191579"/>
              <a:ext cx="677871" cy="778132"/>
            </a:xfrm>
            <a:custGeom>
              <a:avLst/>
              <a:gdLst>
                <a:gd name="T0" fmla="*/ 199 w 562"/>
                <a:gd name="T1" fmla="*/ 115 h 632"/>
                <a:gd name="T2" fmla="*/ 230 w 562"/>
                <a:gd name="T3" fmla="*/ 111 h 632"/>
                <a:gd name="T4" fmla="*/ 243 w 562"/>
                <a:gd name="T5" fmla="*/ 111 h 632"/>
                <a:gd name="T6" fmla="*/ 288 w 562"/>
                <a:gd name="T7" fmla="*/ 106 h 632"/>
                <a:gd name="T8" fmla="*/ 297 w 562"/>
                <a:gd name="T9" fmla="*/ 106 h 632"/>
                <a:gd name="T10" fmla="*/ 283 w 562"/>
                <a:gd name="T11" fmla="*/ 120 h 632"/>
                <a:gd name="T12" fmla="*/ 261 w 562"/>
                <a:gd name="T13" fmla="*/ 133 h 632"/>
                <a:gd name="T14" fmla="*/ 319 w 562"/>
                <a:gd name="T15" fmla="*/ 120 h 632"/>
                <a:gd name="T16" fmla="*/ 341 w 562"/>
                <a:gd name="T17" fmla="*/ 106 h 632"/>
                <a:gd name="T18" fmla="*/ 376 w 562"/>
                <a:gd name="T19" fmla="*/ 93 h 632"/>
                <a:gd name="T20" fmla="*/ 434 w 562"/>
                <a:gd name="T21" fmla="*/ 67 h 632"/>
                <a:gd name="T22" fmla="*/ 513 w 562"/>
                <a:gd name="T23" fmla="*/ 5 h 632"/>
                <a:gd name="T24" fmla="*/ 553 w 562"/>
                <a:gd name="T25" fmla="*/ 230 h 632"/>
                <a:gd name="T26" fmla="*/ 540 w 562"/>
                <a:gd name="T27" fmla="*/ 248 h 632"/>
                <a:gd name="T28" fmla="*/ 553 w 562"/>
                <a:gd name="T29" fmla="*/ 274 h 632"/>
                <a:gd name="T30" fmla="*/ 548 w 562"/>
                <a:gd name="T31" fmla="*/ 305 h 632"/>
                <a:gd name="T32" fmla="*/ 513 w 562"/>
                <a:gd name="T33" fmla="*/ 411 h 632"/>
                <a:gd name="T34" fmla="*/ 500 w 562"/>
                <a:gd name="T35" fmla="*/ 433 h 632"/>
                <a:gd name="T36" fmla="*/ 504 w 562"/>
                <a:gd name="T37" fmla="*/ 451 h 632"/>
                <a:gd name="T38" fmla="*/ 487 w 562"/>
                <a:gd name="T39" fmla="*/ 469 h 632"/>
                <a:gd name="T40" fmla="*/ 438 w 562"/>
                <a:gd name="T41" fmla="*/ 508 h 632"/>
                <a:gd name="T42" fmla="*/ 442 w 562"/>
                <a:gd name="T43" fmla="*/ 535 h 632"/>
                <a:gd name="T44" fmla="*/ 420 w 562"/>
                <a:gd name="T45" fmla="*/ 539 h 632"/>
                <a:gd name="T46" fmla="*/ 429 w 562"/>
                <a:gd name="T47" fmla="*/ 566 h 632"/>
                <a:gd name="T48" fmla="*/ 420 w 562"/>
                <a:gd name="T49" fmla="*/ 575 h 632"/>
                <a:gd name="T50" fmla="*/ 411 w 562"/>
                <a:gd name="T51" fmla="*/ 583 h 632"/>
                <a:gd name="T52" fmla="*/ 398 w 562"/>
                <a:gd name="T53" fmla="*/ 566 h 632"/>
                <a:gd name="T54" fmla="*/ 394 w 562"/>
                <a:gd name="T55" fmla="*/ 583 h 632"/>
                <a:gd name="T56" fmla="*/ 394 w 562"/>
                <a:gd name="T57" fmla="*/ 597 h 632"/>
                <a:gd name="T58" fmla="*/ 376 w 562"/>
                <a:gd name="T59" fmla="*/ 623 h 632"/>
                <a:gd name="T60" fmla="*/ 350 w 562"/>
                <a:gd name="T61" fmla="*/ 632 h 632"/>
                <a:gd name="T62" fmla="*/ 323 w 562"/>
                <a:gd name="T63" fmla="*/ 619 h 632"/>
                <a:gd name="T64" fmla="*/ 305 w 562"/>
                <a:gd name="T65" fmla="*/ 614 h 632"/>
                <a:gd name="T66" fmla="*/ 297 w 562"/>
                <a:gd name="T67" fmla="*/ 605 h 632"/>
                <a:gd name="T68" fmla="*/ 274 w 562"/>
                <a:gd name="T69" fmla="*/ 619 h 632"/>
                <a:gd name="T70" fmla="*/ 266 w 562"/>
                <a:gd name="T71" fmla="*/ 623 h 632"/>
                <a:gd name="T72" fmla="*/ 248 w 562"/>
                <a:gd name="T73" fmla="*/ 623 h 632"/>
                <a:gd name="T74" fmla="*/ 235 w 562"/>
                <a:gd name="T75" fmla="*/ 619 h 632"/>
                <a:gd name="T76" fmla="*/ 221 w 562"/>
                <a:gd name="T77" fmla="*/ 610 h 632"/>
                <a:gd name="T78" fmla="*/ 195 w 562"/>
                <a:gd name="T79" fmla="*/ 619 h 632"/>
                <a:gd name="T80" fmla="*/ 177 w 562"/>
                <a:gd name="T81" fmla="*/ 610 h 632"/>
                <a:gd name="T82" fmla="*/ 168 w 562"/>
                <a:gd name="T83" fmla="*/ 592 h 632"/>
                <a:gd name="T84" fmla="*/ 146 w 562"/>
                <a:gd name="T85" fmla="*/ 579 h 632"/>
                <a:gd name="T86" fmla="*/ 120 w 562"/>
                <a:gd name="T87" fmla="*/ 575 h 632"/>
                <a:gd name="T88" fmla="*/ 111 w 562"/>
                <a:gd name="T89" fmla="*/ 583 h 632"/>
                <a:gd name="T90" fmla="*/ 98 w 562"/>
                <a:gd name="T91" fmla="*/ 588 h 632"/>
                <a:gd name="T92" fmla="*/ 0 w 562"/>
                <a:gd name="T93" fmla="*/ 13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2" h="632">
                  <a:moveTo>
                    <a:pt x="0" y="133"/>
                  </a:moveTo>
                  <a:lnTo>
                    <a:pt x="208" y="102"/>
                  </a:lnTo>
                  <a:lnTo>
                    <a:pt x="199" y="115"/>
                  </a:lnTo>
                  <a:lnTo>
                    <a:pt x="217" y="111"/>
                  </a:lnTo>
                  <a:lnTo>
                    <a:pt x="226" y="111"/>
                  </a:lnTo>
                  <a:lnTo>
                    <a:pt x="230" y="111"/>
                  </a:lnTo>
                  <a:lnTo>
                    <a:pt x="235" y="102"/>
                  </a:lnTo>
                  <a:lnTo>
                    <a:pt x="239" y="102"/>
                  </a:lnTo>
                  <a:lnTo>
                    <a:pt x="243" y="111"/>
                  </a:lnTo>
                  <a:lnTo>
                    <a:pt x="257" y="111"/>
                  </a:lnTo>
                  <a:lnTo>
                    <a:pt x="274" y="115"/>
                  </a:lnTo>
                  <a:lnTo>
                    <a:pt x="288" y="106"/>
                  </a:lnTo>
                  <a:lnTo>
                    <a:pt x="288" y="98"/>
                  </a:lnTo>
                  <a:lnTo>
                    <a:pt x="292" y="98"/>
                  </a:lnTo>
                  <a:lnTo>
                    <a:pt x="297" y="106"/>
                  </a:lnTo>
                  <a:lnTo>
                    <a:pt x="305" y="106"/>
                  </a:lnTo>
                  <a:lnTo>
                    <a:pt x="297" y="115"/>
                  </a:lnTo>
                  <a:lnTo>
                    <a:pt x="283" y="120"/>
                  </a:lnTo>
                  <a:lnTo>
                    <a:pt x="274" y="124"/>
                  </a:lnTo>
                  <a:lnTo>
                    <a:pt x="266" y="128"/>
                  </a:lnTo>
                  <a:lnTo>
                    <a:pt x="261" y="133"/>
                  </a:lnTo>
                  <a:lnTo>
                    <a:pt x="270" y="133"/>
                  </a:lnTo>
                  <a:lnTo>
                    <a:pt x="301" y="128"/>
                  </a:lnTo>
                  <a:lnTo>
                    <a:pt x="319" y="120"/>
                  </a:lnTo>
                  <a:lnTo>
                    <a:pt x="327" y="106"/>
                  </a:lnTo>
                  <a:lnTo>
                    <a:pt x="336" y="106"/>
                  </a:lnTo>
                  <a:lnTo>
                    <a:pt x="341" y="106"/>
                  </a:lnTo>
                  <a:lnTo>
                    <a:pt x="350" y="106"/>
                  </a:lnTo>
                  <a:lnTo>
                    <a:pt x="363" y="102"/>
                  </a:lnTo>
                  <a:lnTo>
                    <a:pt x="376" y="93"/>
                  </a:lnTo>
                  <a:lnTo>
                    <a:pt x="385" y="84"/>
                  </a:lnTo>
                  <a:lnTo>
                    <a:pt x="403" y="80"/>
                  </a:lnTo>
                  <a:lnTo>
                    <a:pt x="434" y="67"/>
                  </a:lnTo>
                  <a:lnTo>
                    <a:pt x="460" y="45"/>
                  </a:lnTo>
                  <a:lnTo>
                    <a:pt x="500" y="14"/>
                  </a:lnTo>
                  <a:lnTo>
                    <a:pt x="513" y="5"/>
                  </a:lnTo>
                  <a:lnTo>
                    <a:pt x="522" y="0"/>
                  </a:lnTo>
                  <a:lnTo>
                    <a:pt x="562" y="217"/>
                  </a:lnTo>
                  <a:lnTo>
                    <a:pt x="553" y="230"/>
                  </a:lnTo>
                  <a:lnTo>
                    <a:pt x="544" y="230"/>
                  </a:lnTo>
                  <a:lnTo>
                    <a:pt x="540" y="239"/>
                  </a:lnTo>
                  <a:lnTo>
                    <a:pt x="540" y="248"/>
                  </a:lnTo>
                  <a:lnTo>
                    <a:pt x="544" y="252"/>
                  </a:lnTo>
                  <a:lnTo>
                    <a:pt x="553" y="265"/>
                  </a:lnTo>
                  <a:lnTo>
                    <a:pt x="553" y="274"/>
                  </a:lnTo>
                  <a:lnTo>
                    <a:pt x="548" y="283"/>
                  </a:lnTo>
                  <a:lnTo>
                    <a:pt x="548" y="296"/>
                  </a:lnTo>
                  <a:lnTo>
                    <a:pt x="548" y="305"/>
                  </a:lnTo>
                  <a:lnTo>
                    <a:pt x="544" y="323"/>
                  </a:lnTo>
                  <a:lnTo>
                    <a:pt x="526" y="367"/>
                  </a:lnTo>
                  <a:lnTo>
                    <a:pt x="513" y="411"/>
                  </a:lnTo>
                  <a:lnTo>
                    <a:pt x="504" y="420"/>
                  </a:lnTo>
                  <a:lnTo>
                    <a:pt x="500" y="424"/>
                  </a:lnTo>
                  <a:lnTo>
                    <a:pt x="500" y="433"/>
                  </a:lnTo>
                  <a:lnTo>
                    <a:pt x="504" y="438"/>
                  </a:lnTo>
                  <a:lnTo>
                    <a:pt x="504" y="446"/>
                  </a:lnTo>
                  <a:lnTo>
                    <a:pt x="504" y="451"/>
                  </a:lnTo>
                  <a:lnTo>
                    <a:pt x="500" y="464"/>
                  </a:lnTo>
                  <a:lnTo>
                    <a:pt x="491" y="469"/>
                  </a:lnTo>
                  <a:lnTo>
                    <a:pt x="487" y="469"/>
                  </a:lnTo>
                  <a:lnTo>
                    <a:pt x="478" y="469"/>
                  </a:lnTo>
                  <a:lnTo>
                    <a:pt x="460" y="473"/>
                  </a:lnTo>
                  <a:lnTo>
                    <a:pt x="438" y="508"/>
                  </a:lnTo>
                  <a:lnTo>
                    <a:pt x="434" y="517"/>
                  </a:lnTo>
                  <a:lnTo>
                    <a:pt x="438" y="526"/>
                  </a:lnTo>
                  <a:lnTo>
                    <a:pt x="442" y="535"/>
                  </a:lnTo>
                  <a:lnTo>
                    <a:pt x="434" y="539"/>
                  </a:lnTo>
                  <a:lnTo>
                    <a:pt x="429" y="539"/>
                  </a:lnTo>
                  <a:lnTo>
                    <a:pt x="420" y="539"/>
                  </a:lnTo>
                  <a:lnTo>
                    <a:pt x="416" y="548"/>
                  </a:lnTo>
                  <a:lnTo>
                    <a:pt x="420" y="561"/>
                  </a:lnTo>
                  <a:lnTo>
                    <a:pt x="429" y="566"/>
                  </a:lnTo>
                  <a:lnTo>
                    <a:pt x="434" y="575"/>
                  </a:lnTo>
                  <a:lnTo>
                    <a:pt x="429" y="575"/>
                  </a:lnTo>
                  <a:lnTo>
                    <a:pt x="420" y="575"/>
                  </a:lnTo>
                  <a:lnTo>
                    <a:pt x="416" y="579"/>
                  </a:lnTo>
                  <a:lnTo>
                    <a:pt x="416" y="583"/>
                  </a:lnTo>
                  <a:lnTo>
                    <a:pt x="411" y="583"/>
                  </a:lnTo>
                  <a:lnTo>
                    <a:pt x="407" y="570"/>
                  </a:lnTo>
                  <a:lnTo>
                    <a:pt x="403" y="566"/>
                  </a:lnTo>
                  <a:lnTo>
                    <a:pt x="398" y="566"/>
                  </a:lnTo>
                  <a:lnTo>
                    <a:pt x="394" y="570"/>
                  </a:lnTo>
                  <a:lnTo>
                    <a:pt x="394" y="575"/>
                  </a:lnTo>
                  <a:lnTo>
                    <a:pt x="394" y="583"/>
                  </a:lnTo>
                  <a:lnTo>
                    <a:pt x="398" y="588"/>
                  </a:lnTo>
                  <a:lnTo>
                    <a:pt x="398" y="588"/>
                  </a:lnTo>
                  <a:lnTo>
                    <a:pt x="394" y="597"/>
                  </a:lnTo>
                  <a:lnTo>
                    <a:pt x="385" y="601"/>
                  </a:lnTo>
                  <a:lnTo>
                    <a:pt x="380" y="619"/>
                  </a:lnTo>
                  <a:lnTo>
                    <a:pt x="376" y="623"/>
                  </a:lnTo>
                  <a:lnTo>
                    <a:pt x="367" y="628"/>
                  </a:lnTo>
                  <a:lnTo>
                    <a:pt x="358" y="628"/>
                  </a:lnTo>
                  <a:lnTo>
                    <a:pt x="350" y="632"/>
                  </a:lnTo>
                  <a:lnTo>
                    <a:pt x="336" y="628"/>
                  </a:lnTo>
                  <a:lnTo>
                    <a:pt x="327" y="628"/>
                  </a:lnTo>
                  <a:lnTo>
                    <a:pt x="323" y="619"/>
                  </a:lnTo>
                  <a:lnTo>
                    <a:pt x="319" y="614"/>
                  </a:lnTo>
                  <a:lnTo>
                    <a:pt x="310" y="614"/>
                  </a:lnTo>
                  <a:lnTo>
                    <a:pt x="305" y="614"/>
                  </a:lnTo>
                  <a:lnTo>
                    <a:pt x="301" y="610"/>
                  </a:lnTo>
                  <a:lnTo>
                    <a:pt x="297" y="605"/>
                  </a:lnTo>
                  <a:lnTo>
                    <a:pt x="297" y="605"/>
                  </a:lnTo>
                  <a:lnTo>
                    <a:pt x="288" y="605"/>
                  </a:lnTo>
                  <a:lnTo>
                    <a:pt x="283" y="610"/>
                  </a:lnTo>
                  <a:lnTo>
                    <a:pt x="274" y="619"/>
                  </a:lnTo>
                  <a:lnTo>
                    <a:pt x="274" y="619"/>
                  </a:lnTo>
                  <a:lnTo>
                    <a:pt x="270" y="623"/>
                  </a:lnTo>
                  <a:lnTo>
                    <a:pt x="266" y="623"/>
                  </a:lnTo>
                  <a:lnTo>
                    <a:pt x="257" y="619"/>
                  </a:lnTo>
                  <a:lnTo>
                    <a:pt x="252" y="619"/>
                  </a:lnTo>
                  <a:lnTo>
                    <a:pt x="248" y="623"/>
                  </a:lnTo>
                  <a:lnTo>
                    <a:pt x="243" y="623"/>
                  </a:lnTo>
                  <a:lnTo>
                    <a:pt x="239" y="623"/>
                  </a:lnTo>
                  <a:lnTo>
                    <a:pt x="235" y="619"/>
                  </a:lnTo>
                  <a:lnTo>
                    <a:pt x="230" y="614"/>
                  </a:lnTo>
                  <a:lnTo>
                    <a:pt x="226" y="610"/>
                  </a:lnTo>
                  <a:lnTo>
                    <a:pt x="221" y="610"/>
                  </a:lnTo>
                  <a:lnTo>
                    <a:pt x="213" y="614"/>
                  </a:lnTo>
                  <a:lnTo>
                    <a:pt x="204" y="614"/>
                  </a:lnTo>
                  <a:lnTo>
                    <a:pt x="195" y="619"/>
                  </a:lnTo>
                  <a:lnTo>
                    <a:pt x="190" y="619"/>
                  </a:lnTo>
                  <a:lnTo>
                    <a:pt x="186" y="614"/>
                  </a:lnTo>
                  <a:lnTo>
                    <a:pt x="177" y="610"/>
                  </a:lnTo>
                  <a:lnTo>
                    <a:pt x="177" y="605"/>
                  </a:lnTo>
                  <a:lnTo>
                    <a:pt x="173" y="601"/>
                  </a:lnTo>
                  <a:lnTo>
                    <a:pt x="168" y="592"/>
                  </a:lnTo>
                  <a:lnTo>
                    <a:pt x="159" y="588"/>
                  </a:lnTo>
                  <a:lnTo>
                    <a:pt x="151" y="579"/>
                  </a:lnTo>
                  <a:lnTo>
                    <a:pt x="146" y="579"/>
                  </a:lnTo>
                  <a:lnTo>
                    <a:pt x="137" y="575"/>
                  </a:lnTo>
                  <a:lnTo>
                    <a:pt x="129" y="579"/>
                  </a:lnTo>
                  <a:lnTo>
                    <a:pt x="120" y="575"/>
                  </a:lnTo>
                  <a:lnTo>
                    <a:pt x="115" y="579"/>
                  </a:lnTo>
                  <a:lnTo>
                    <a:pt x="115" y="583"/>
                  </a:lnTo>
                  <a:lnTo>
                    <a:pt x="111" y="583"/>
                  </a:lnTo>
                  <a:lnTo>
                    <a:pt x="106" y="583"/>
                  </a:lnTo>
                  <a:lnTo>
                    <a:pt x="102" y="583"/>
                  </a:lnTo>
                  <a:lnTo>
                    <a:pt x="98" y="588"/>
                  </a:lnTo>
                  <a:lnTo>
                    <a:pt x="93" y="597"/>
                  </a:lnTo>
                  <a:lnTo>
                    <a:pt x="93" y="610"/>
                  </a:lnTo>
                  <a:lnTo>
                    <a:pt x="0" y="133"/>
                  </a:lnTo>
                  <a:lnTo>
                    <a:pt x="0" y="133"/>
                  </a:lnTo>
                  <a:lnTo>
                    <a:pt x="0" y="133"/>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Freeform 94"/>
            <p:cNvSpPr>
              <a:spLocks/>
            </p:cNvSpPr>
            <p:nvPr/>
          </p:nvSpPr>
          <p:spPr bwMode="auto">
            <a:xfrm>
              <a:off x="5603685" y="2898531"/>
              <a:ext cx="1095998" cy="587238"/>
            </a:xfrm>
            <a:custGeom>
              <a:avLst/>
              <a:gdLst>
                <a:gd name="T0" fmla="*/ 45 w 911"/>
                <a:gd name="T1" fmla="*/ 459 h 477"/>
                <a:gd name="T2" fmla="*/ 53 w 911"/>
                <a:gd name="T3" fmla="*/ 432 h 477"/>
                <a:gd name="T4" fmla="*/ 62 w 911"/>
                <a:gd name="T5" fmla="*/ 419 h 477"/>
                <a:gd name="T6" fmla="*/ 80 w 911"/>
                <a:gd name="T7" fmla="*/ 410 h 477"/>
                <a:gd name="T8" fmla="*/ 129 w 911"/>
                <a:gd name="T9" fmla="*/ 388 h 477"/>
                <a:gd name="T10" fmla="*/ 137 w 911"/>
                <a:gd name="T11" fmla="*/ 375 h 477"/>
                <a:gd name="T12" fmla="*/ 120 w 911"/>
                <a:gd name="T13" fmla="*/ 353 h 477"/>
                <a:gd name="T14" fmla="*/ 129 w 911"/>
                <a:gd name="T15" fmla="*/ 335 h 477"/>
                <a:gd name="T16" fmla="*/ 164 w 911"/>
                <a:gd name="T17" fmla="*/ 335 h 477"/>
                <a:gd name="T18" fmla="*/ 155 w 911"/>
                <a:gd name="T19" fmla="*/ 318 h 477"/>
                <a:gd name="T20" fmla="*/ 164 w 911"/>
                <a:gd name="T21" fmla="*/ 295 h 477"/>
                <a:gd name="T22" fmla="*/ 168 w 911"/>
                <a:gd name="T23" fmla="*/ 269 h 477"/>
                <a:gd name="T24" fmla="*/ 182 w 911"/>
                <a:gd name="T25" fmla="*/ 238 h 477"/>
                <a:gd name="T26" fmla="*/ 213 w 911"/>
                <a:gd name="T27" fmla="*/ 234 h 477"/>
                <a:gd name="T28" fmla="*/ 248 w 911"/>
                <a:gd name="T29" fmla="*/ 212 h 477"/>
                <a:gd name="T30" fmla="*/ 261 w 911"/>
                <a:gd name="T31" fmla="*/ 203 h 477"/>
                <a:gd name="T32" fmla="*/ 274 w 911"/>
                <a:gd name="T33" fmla="*/ 216 h 477"/>
                <a:gd name="T34" fmla="*/ 292 w 911"/>
                <a:gd name="T35" fmla="*/ 212 h 477"/>
                <a:gd name="T36" fmla="*/ 310 w 911"/>
                <a:gd name="T37" fmla="*/ 194 h 477"/>
                <a:gd name="T38" fmla="*/ 336 w 911"/>
                <a:gd name="T39" fmla="*/ 198 h 477"/>
                <a:gd name="T40" fmla="*/ 354 w 911"/>
                <a:gd name="T41" fmla="*/ 185 h 477"/>
                <a:gd name="T42" fmla="*/ 367 w 911"/>
                <a:gd name="T43" fmla="*/ 163 h 477"/>
                <a:gd name="T44" fmla="*/ 381 w 911"/>
                <a:gd name="T45" fmla="*/ 167 h 477"/>
                <a:gd name="T46" fmla="*/ 403 w 911"/>
                <a:gd name="T47" fmla="*/ 185 h 477"/>
                <a:gd name="T48" fmla="*/ 429 w 911"/>
                <a:gd name="T49" fmla="*/ 154 h 477"/>
                <a:gd name="T50" fmla="*/ 447 w 911"/>
                <a:gd name="T51" fmla="*/ 136 h 477"/>
                <a:gd name="T52" fmla="*/ 465 w 911"/>
                <a:gd name="T53" fmla="*/ 110 h 477"/>
                <a:gd name="T54" fmla="*/ 473 w 911"/>
                <a:gd name="T55" fmla="*/ 79 h 477"/>
                <a:gd name="T56" fmla="*/ 504 w 911"/>
                <a:gd name="T57" fmla="*/ 79 h 477"/>
                <a:gd name="T58" fmla="*/ 544 w 911"/>
                <a:gd name="T59" fmla="*/ 70 h 477"/>
                <a:gd name="T60" fmla="*/ 540 w 911"/>
                <a:gd name="T61" fmla="*/ 53 h 477"/>
                <a:gd name="T62" fmla="*/ 540 w 911"/>
                <a:gd name="T63" fmla="*/ 39 h 477"/>
                <a:gd name="T64" fmla="*/ 553 w 911"/>
                <a:gd name="T65" fmla="*/ 13 h 477"/>
                <a:gd name="T66" fmla="*/ 571 w 911"/>
                <a:gd name="T67" fmla="*/ 0 h 477"/>
                <a:gd name="T68" fmla="*/ 619 w 911"/>
                <a:gd name="T69" fmla="*/ 13 h 477"/>
                <a:gd name="T70" fmla="*/ 633 w 911"/>
                <a:gd name="T71" fmla="*/ 39 h 477"/>
                <a:gd name="T72" fmla="*/ 677 w 911"/>
                <a:gd name="T73" fmla="*/ 35 h 477"/>
                <a:gd name="T74" fmla="*/ 703 w 911"/>
                <a:gd name="T75" fmla="*/ 44 h 477"/>
                <a:gd name="T76" fmla="*/ 739 w 911"/>
                <a:gd name="T77" fmla="*/ 30 h 477"/>
                <a:gd name="T78" fmla="*/ 756 w 911"/>
                <a:gd name="T79" fmla="*/ 39 h 477"/>
                <a:gd name="T80" fmla="*/ 778 w 911"/>
                <a:gd name="T81" fmla="*/ 48 h 477"/>
                <a:gd name="T82" fmla="*/ 809 w 911"/>
                <a:gd name="T83" fmla="*/ 57 h 477"/>
                <a:gd name="T84" fmla="*/ 831 w 911"/>
                <a:gd name="T85" fmla="*/ 79 h 477"/>
                <a:gd name="T86" fmla="*/ 862 w 911"/>
                <a:gd name="T87" fmla="*/ 114 h 477"/>
                <a:gd name="T88" fmla="*/ 889 w 911"/>
                <a:gd name="T89" fmla="*/ 176 h 477"/>
                <a:gd name="T90" fmla="*/ 902 w 911"/>
                <a:gd name="T91" fmla="*/ 229 h 477"/>
                <a:gd name="T92" fmla="*/ 827 w 911"/>
                <a:gd name="T93" fmla="*/ 287 h 477"/>
                <a:gd name="T94" fmla="*/ 792 w 911"/>
                <a:gd name="T95" fmla="*/ 322 h 477"/>
                <a:gd name="T96" fmla="*/ 765 w 911"/>
                <a:gd name="T97" fmla="*/ 353 h 477"/>
                <a:gd name="T98" fmla="*/ 403 w 911"/>
                <a:gd name="T99" fmla="*/ 401 h 477"/>
                <a:gd name="T100" fmla="*/ 168 w 911"/>
                <a:gd name="T101" fmla="*/ 424 h 477"/>
                <a:gd name="T102" fmla="*/ 9 w 911"/>
                <a:gd name="T103"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1" h="477">
                  <a:moveTo>
                    <a:pt x="0" y="477"/>
                  </a:moveTo>
                  <a:lnTo>
                    <a:pt x="18" y="472"/>
                  </a:lnTo>
                  <a:lnTo>
                    <a:pt x="31" y="468"/>
                  </a:lnTo>
                  <a:lnTo>
                    <a:pt x="45" y="459"/>
                  </a:lnTo>
                  <a:lnTo>
                    <a:pt x="45" y="459"/>
                  </a:lnTo>
                  <a:lnTo>
                    <a:pt x="49" y="454"/>
                  </a:lnTo>
                  <a:lnTo>
                    <a:pt x="49" y="437"/>
                  </a:lnTo>
                  <a:lnTo>
                    <a:pt x="53" y="432"/>
                  </a:lnTo>
                  <a:lnTo>
                    <a:pt x="58" y="432"/>
                  </a:lnTo>
                  <a:lnTo>
                    <a:pt x="58" y="428"/>
                  </a:lnTo>
                  <a:lnTo>
                    <a:pt x="58" y="424"/>
                  </a:lnTo>
                  <a:lnTo>
                    <a:pt x="62" y="419"/>
                  </a:lnTo>
                  <a:lnTo>
                    <a:pt x="67" y="428"/>
                  </a:lnTo>
                  <a:lnTo>
                    <a:pt x="71" y="428"/>
                  </a:lnTo>
                  <a:lnTo>
                    <a:pt x="71" y="424"/>
                  </a:lnTo>
                  <a:lnTo>
                    <a:pt x="80" y="410"/>
                  </a:lnTo>
                  <a:lnTo>
                    <a:pt x="84" y="406"/>
                  </a:lnTo>
                  <a:lnTo>
                    <a:pt x="98" y="401"/>
                  </a:lnTo>
                  <a:lnTo>
                    <a:pt x="115" y="393"/>
                  </a:lnTo>
                  <a:lnTo>
                    <a:pt x="129" y="388"/>
                  </a:lnTo>
                  <a:lnTo>
                    <a:pt x="133" y="388"/>
                  </a:lnTo>
                  <a:lnTo>
                    <a:pt x="137" y="388"/>
                  </a:lnTo>
                  <a:lnTo>
                    <a:pt x="137" y="379"/>
                  </a:lnTo>
                  <a:lnTo>
                    <a:pt x="137" y="375"/>
                  </a:lnTo>
                  <a:lnTo>
                    <a:pt x="137" y="371"/>
                  </a:lnTo>
                  <a:lnTo>
                    <a:pt x="133" y="366"/>
                  </a:lnTo>
                  <a:lnTo>
                    <a:pt x="124" y="362"/>
                  </a:lnTo>
                  <a:lnTo>
                    <a:pt x="120" y="353"/>
                  </a:lnTo>
                  <a:lnTo>
                    <a:pt x="120" y="348"/>
                  </a:lnTo>
                  <a:lnTo>
                    <a:pt x="120" y="344"/>
                  </a:lnTo>
                  <a:lnTo>
                    <a:pt x="124" y="340"/>
                  </a:lnTo>
                  <a:lnTo>
                    <a:pt x="129" y="335"/>
                  </a:lnTo>
                  <a:lnTo>
                    <a:pt x="133" y="335"/>
                  </a:lnTo>
                  <a:lnTo>
                    <a:pt x="146" y="340"/>
                  </a:lnTo>
                  <a:lnTo>
                    <a:pt x="155" y="335"/>
                  </a:lnTo>
                  <a:lnTo>
                    <a:pt x="164" y="335"/>
                  </a:lnTo>
                  <a:lnTo>
                    <a:pt x="164" y="331"/>
                  </a:lnTo>
                  <a:lnTo>
                    <a:pt x="164" y="326"/>
                  </a:lnTo>
                  <a:lnTo>
                    <a:pt x="164" y="322"/>
                  </a:lnTo>
                  <a:lnTo>
                    <a:pt x="155" y="318"/>
                  </a:lnTo>
                  <a:lnTo>
                    <a:pt x="155" y="309"/>
                  </a:lnTo>
                  <a:lnTo>
                    <a:pt x="160" y="309"/>
                  </a:lnTo>
                  <a:lnTo>
                    <a:pt x="164" y="304"/>
                  </a:lnTo>
                  <a:lnTo>
                    <a:pt x="164" y="295"/>
                  </a:lnTo>
                  <a:lnTo>
                    <a:pt x="164" y="287"/>
                  </a:lnTo>
                  <a:lnTo>
                    <a:pt x="164" y="282"/>
                  </a:lnTo>
                  <a:lnTo>
                    <a:pt x="168" y="273"/>
                  </a:lnTo>
                  <a:lnTo>
                    <a:pt x="168" y="269"/>
                  </a:lnTo>
                  <a:lnTo>
                    <a:pt x="168" y="260"/>
                  </a:lnTo>
                  <a:lnTo>
                    <a:pt x="177" y="247"/>
                  </a:lnTo>
                  <a:lnTo>
                    <a:pt x="177" y="242"/>
                  </a:lnTo>
                  <a:lnTo>
                    <a:pt x="182" y="238"/>
                  </a:lnTo>
                  <a:lnTo>
                    <a:pt x="190" y="242"/>
                  </a:lnTo>
                  <a:lnTo>
                    <a:pt x="195" y="242"/>
                  </a:lnTo>
                  <a:lnTo>
                    <a:pt x="199" y="242"/>
                  </a:lnTo>
                  <a:lnTo>
                    <a:pt x="213" y="234"/>
                  </a:lnTo>
                  <a:lnTo>
                    <a:pt x="226" y="229"/>
                  </a:lnTo>
                  <a:lnTo>
                    <a:pt x="235" y="225"/>
                  </a:lnTo>
                  <a:lnTo>
                    <a:pt x="244" y="220"/>
                  </a:lnTo>
                  <a:lnTo>
                    <a:pt x="248" y="212"/>
                  </a:lnTo>
                  <a:lnTo>
                    <a:pt x="252" y="207"/>
                  </a:lnTo>
                  <a:lnTo>
                    <a:pt x="257" y="203"/>
                  </a:lnTo>
                  <a:lnTo>
                    <a:pt x="261" y="203"/>
                  </a:lnTo>
                  <a:lnTo>
                    <a:pt x="261" y="203"/>
                  </a:lnTo>
                  <a:lnTo>
                    <a:pt x="266" y="203"/>
                  </a:lnTo>
                  <a:lnTo>
                    <a:pt x="270" y="207"/>
                  </a:lnTo>
                  <a:lnTo>
                    <a:pt x="270" y="212"/>
                  </a:lnTo>
                  <a:lnTo>
                    <a:pt x="274" y="216"/>
                  </a:lnTo>
                  <a:lnTo>
                    <a:pt x="279" y="216"/>
                  </a:lnTo>
                  <a:lnTo>
                    <a:pt x="288" y="216"/>
                  </a:lnTo>
                  <a:lnTo>
                    <a:pt x="292" y="216"/>
                  </a:lnTo>
                  <a:lnTo>
                    <a:pt x="292" y="212"/>
                  </a:lnTo>
                  <a:lnTo>
                    <a:pt x="297" y="207"/>
                  </a:lnTo>
                  <a:lnTo>
                    <a:pt x="297" y="203"/>
                  </a:lnTo>
                  <a:lnTo>
                    <a:pt x="301" y="203"/>
                  </a:lnTo>
                  <a:lnTo>
                    <a:pt x="310" y="194"/>
                  </a:lnTo>
                  <a:lnTo>
                    <a:pt x="314" y="194"/>
                  </a:lnTo>
                  <a:lnTo>
                    <a:pt x="323" y="194"/>
                  </a:lnTo>
                  <a:lnTo>
                    <a:pt x="328" y="198"/>
                  </a:lnTo>
                  <a:lnTo>
                    <a:pt x="336" y="198"/>
                  </a:lnTo>
                  <a:lnTo>
                    <a:pt x="341" y="198"/>
                  </a:lnTo>
                  <a:lnTo>
                    <a:pt x="345" y="198"/>
                  </a:lnTo>
                  <a:lnTo>
                    <a:pt x="350" y="189"/>
                  </a:lnTo>
                  <a:lnTo>
                    <a:pt x="354" y="185"/>
                  </a:lnTo>
                  <a:lnTo>
                    <a:pt x="358" y="181"/>
                  </a:lnTo>
                  <a:lnTo>
                    <a:pt x="358" y="181"/>
                  </a:lnTo>
                  <a:lnTo>
                    <a:pt x="367" y="181"/>
                  </a:lnTo>
                  <a:lnTo>
                    <a:pt x="367" y="163"/>
                  </a:lnTo>
                  <a:lnTo>
                    <a:pt x="367" y="159"/>
                  </a:lnTo>
                  <a:lnTo>
                    <a:pt x="372" y="159"/>
                  </a:lnTo>
                  <a:lnTo>
                    <a:pt x="376" y="159"/>
                  </a:lnTo>
                  <a:lnTo>
                    <a:pt x="381" y="167"/>
                  </a:lnTo>
                  <a:lnTo>
                    <a:pt x="385" y="176"/>
                  </a:lnTo>
                  <a:lnTo>
                    <a:pt x="385" y="181"/>
                  </a:lnTo>
                  <a:lnTo>
                    <a:pt x="389" y="185"/>
                  </a:lnTo>
                  <a:lnTo>
                    <a:pt x="403" y="185"/>
                  </a:lnTo>
                  <a:lnTo>
                    <a:pt x="407" y="185"/>
                  </a:lnTo>
                  <a:lnTo>
                    <a:pt x="412" y="181"/>
                  </a:lnTo>
                  <a:lnTo>
                    <a:pt x="420" y="172"/>
                  </a:lnTo>
                  <a:lnTo>
                    <a:pt x="429" y="154"/>
                  </a:lnTo>
                  <a:lnTo>
                    <a:pt x="438" y="145"/>
                  </a:lnTo>
                  <a:lnTo>
                    <a:pt x="442" y="141"/>
                  </a:lnTo>
                  <a:lnTo>
                    <a:pt x="447" y="141"/>
                  </a:lnTo>
                  <a:lnTo>
                    <a:pt x="447" y="136"/>
                  </a:lnTo>
                  <a:lnTo>
                    <a:pt x="447" y="128"/>
                  </a:lnTo>
                  <a:lnTo>
                    <a:pt x="456" y="123"/>
                  </a:lnTo>
                  <a:lnTo>
                    <a:pt x="460" y="119"/>
                  </a:lnTo>
                  <a:lnTo>
                    <a:pt x="465" y="110"/>
                  </a:lnTo>
                  <a:lnTo>
                    <a:pt x="465" y="110"/>
                  </a:lnTo>
                  <a:lnTo>
                    <a:pt x="465" y="92"/>
                  </a:lnTo>
                  <a:lnTo>
                    <a:pt x="469" y="88"/>
                  </a:lnTo>
                  <a:lnTo>
                    <a:pt x="473" y="79"/>
                  </a:lnTo>
                  <a:lnTo>
                    <a:pt x="487" y="75"/>
                  </a:lnTo>
                  <a:lnTo>
                    <a:pt x="491" y="66"/>
                  </a:lnTo>
                  <a:lnTo>
                    <a:pt x="500" y="70"/>
                  </a:lnTo>
                  <a:lnTo>
                    <a:pt x="504" y="79"/>
                  </a:lnTo>
                  <a:lnTo>
                    <a:pt x="518" y="83"/>
                  </a:lnTo>
                  <a:lnTo>
                    <a:pt x="531" y="79"/>
                  </a:lnTo>
                  <a:lnTo>
                    <a:pt x="540" y="75"/>
                  </a:lnTo>
                  <a:lnTo>
                    <a:pt x="544" y="70"/>
                  </a:lnTo>
                  <a:lnTo>
                    <a:pt x="549" y="66"/>
                  </a:lnTo>
                  <a:lnTo>
                    <a:pt x="544" y="61"/>
                  </a:lnTo>
                  <a:lnTo>
                    <a:pt x="540" y="61"/>
                  </a:lnTo>
                  <a:lnTo>
                    <a:pt x="540" y="53"/>
                  </a:lnTo>
                  <a:lnTo>
                    <a:pt x="540" y="48"/>
                  </a:lnTo>
                  <a:lnTo>
                    <a:pt x="535" y="48"/>
                  </a:lnTo>
                  <a:lnTo>
                    <a:pt x="531" y="44"/>
                  </a:lnTo>
                  <a:lnTo>
                    <a:pt x="540" y="39"/>
                  </a:lnTo>
                  <a:lnTo>
                    <a:pt x="544" y="30"/>
                  </a:lnTo>
                  <a:lnTo>
                    <a:pt x="544" y="26"/>
                  </a:lnTo>
                  <a:lnTo>
                    <a:pt x="549" y="13"/>
                  </a:lnTo>
                  <a:lnTo>
                    <a:pt x="553" y="13"/>
                  </a:lnTo>
                  <a:lnTo>
                    <a:pt x="557" y="8"/>
                  </a:lnTo>
                  <a:lnTo>
                    <a:pt x="566" y="8"/>
                  </a:lnTo>
                  <a:lnTo>
                    <a:pt x="571" y="4"/>
                  </a:lnTo>
                  <a:lnTo>
                    <a:pt x="571" y="0"/>
                  </a:lnTo>
                  <a:lnTo>
                    <a:pt x="580" y="0"/>
                  </a:lnTo>
                  <a:lnTo>
                    <a:pt x="593" y="4"/>
                  </a:lnTo>
                  <a:lnTo>
                    <a:pt x="610" y="13"/>
                  </a:lnTo>
                  <a:lnTo>
                    <a:pt x="619" y="13"/>
                  </a:lnTo>
                  <a:lnTo>
                    <a:pt x="624" y="17"/>
                  </a:lnTo>
                  <a:lnTo>
                    <a:pt x="624" y="26"/>
                  </a:lnTo>
                  <a:lnTo>
                    <a:pt x="628" y="35"/>
                  </a:lnTo>
                  <a:lnTo>
                    <a:pt x="633" y="39"/>
                  </a:lnTo>
                  <a:lnTo>
                    <a:pt x="641" y="44"/>
                  </a:lnTo>
                  <a:lnTo>
                    <a:pt x="650" y="44"/>
                  </a:lnTo>
                  <a:lnTo>
                    <a:pt x="664" y="35"/>
                  </a:lnTo>
                  <a:lnTo>
                    <a:pt x="677" y="35"/>
                  </a:lnTo>
                  <a:lnTo>
                    <a:pt x="681" y="35"/>
                  </a:lnTo>
                  <a:lnTo>
                    <a:pt x="686" y="44"/>
                  </a:lnTo>
                  <a:lnTo>
                    <a:pt x="694" y="53"/>
                  </a:lnTo>
                  <a:lnTo>
                    <a:pt x="703" y="44"/>
                  </a:lnTo>
                  <a:lnTo>
                    <a:pt x="712" y="48"/>
                  </a:lnTo>
                  <a:lnTo>
                    <a:pt x="721" y="48"/>
                  </a:lnTo>
                  <a:lnTo>
                    <a:pt x="725" y="44"/>
                  </a:lnTo>
                  <a:lnTo>
                    <a:pt x="739" y="30"/>
                  </a:lnTo>
                  <a:lnTo>
                    <a:pt x="743" y="30"/>
                  </a:lnTo>
                  <a:lnTo>
                    <a:pt x="748" y="30"/>
                  </a:lnTo>
                  <a:lnTo>
                    <a:pt x="756" y="35"/>
                  </a:lnTo>
                  <a:lnTo>
                    <a:pt x="756" y="39"/>
                  </a:lnTo>
                  <a:lnTo>
                    <a:pt x="765" y="39"/>
                  </a:lnTo>
                  <a:lnTo>
                    <a:pt x="774" y="44"/>
                  </a:lnTo>
                  <a:lnTo>
                    <a:pt x="774" y="44"/>
                  </a:lnTo>
                  <a:lnTo>
                    <a:pt x="778" y="48"/>
                  </a:lnTo>
                  <a:lnTo>
                    <a:pt x="783" y="53"/>
                  </a:lnTo>
                  <a:lnTo>
                    <a:pt x="792" y="53"/>
                  </a:lnTo>
                  <a:lnTo>
                    <a:pt x="801" y="61"/>
                  </a:lnTo>
                  <a:lnTo>
                    <a:pt x="809" y="57"/>
                  </a:lnTo>
                  <a:lnTo>
                    <a:pt x="823" y="61"/>
                  </a:lnTo>
                  <a:lnTo>
                    <a:pt x="823" y="66"/>
                  </a:lnTo>
                  <a:lnTo>
                    <a:pt x="827" y="75"/>
                  </a:lnTo>
                  <a:lnTo>
                    <a:pt x="831" y="79"/>
                  </a:lnTo>
                  <a:lnTo>
                    <a:pt x="840" y="88"/>
                  </a:lnTo>
                  <a:lnTo>
                    <a:pt x="849" y="92"/>
                  </a:lnTo>
                  <a:lnTo>
                    <a:pt x="862" y="101"/>
                  </a:lnTo>
                  <a:lnTo>
                    <a:pt x="862" y="114"/>
                  </a:lnTo>
                  <a:lnTo>
                    <a:pt x="871" y="128"/>
                  </a:lnTo>
                  <a:lnTo>
                    <a:pt x="876" y="141"/>
                  </a:lnTo>
                  <a:lnTo>
                    <a:pt x="885" y="159"/>
                  </a:lnTo>
                  <a:lnTo>
                    <a:pt x="889" y="176"/>
                  </a:lnTo>
                  <a:lnTo>
                    <a:pt x="898" y="198"/>
                  </a:lnTo>
                  <a:lnTo>
                    <a:pt x="902" y="216"/>
                  </a:lnTo>
                  <a:lnTo>
                    <a:pt x="911" y="220"/>
                  </a:lnTo>
                  <a:lnTo>
                    <a:pt x="902" y="229"/>
                  </a:lnTo>
                  <a:lnTo>
                    <a:pt x="871" y="260"/>
                  </a:lnTo>
                  <a:lnTo>
                    <a:pt x="862" y="269"/>
                  </a:lnTo>
                  <a:lnTo>
                    <a:pt x="840" y="282"/>
                  </a:lnTo>
                  <a:lnTo>
                    <a:pt x="827" y="287"/>
                  </a:lnTo>
                  <a:lnTo>
                    <a:pt x="827" y="295"/>
                  </a:lnTo>
                  <a:lnTo>
                    <a:pt x="823" y="309"/>
                  </a:lnTo>
                  <a:lnTo>
                    <a:pt x="809" y="318"/>
                  </a:lnTo>
                  <a:lnTo>
                    <a:pt x="792" y="322"/>
                  </a:lnTo>
                  <a:lnTo>
                    <a:pt x="783" y="335"/>
                  </a:lnTo>
                  <a:lnTo>
                    <a:pt x="778" y="344"/>
                  </a:lnTo>
                  <a:lnTo>
                    <a:pt x="774" y="348"/>
                  </a:lnTo>
                  <a:lnTo>
                    <a:pt x="765" y="353"/>
                  </a:lnTo>
                  <a:lnTo>
                    <a:pt x="756" y="362"/>
                  </a:lnTo>
                  <a:lnTo>
                    <a:pt x="752" y="366"/>
                  </a:lnTo>
                  <a:lnTo>
                    <a:pt x="743" y="375"/>
                  </a:lnTo>
                  <a:lnTo>
                    <a:pt x="403" y="401"/>
                  </a:lnTo>
                  <a:lnTo>
                    <a:pt x="385" y="410"/>
                  </a:lnTo>
                  <a:lnTo>
                    <a:pt x="204" y="428"/>
                  </a:lnTo>
                  <a:lnTo>
                    <a:pt x="204" y="419"/>
                  </a:lnTo>
                  <a:lnTo>
                    <a:pt x="168" y="424"/>
                  </a:lnTo>
                  <a:lnTo>
                    <a:pt x="168" y="450"/>
                  </a:lnTo>
                  <a:lnTo>
                    <a:pt x="168" y="454"/>
                  </a:lnTo>
                  <a:lnTo>
                    <a:pt x="14" y="477"/>
                  </a:lnTo>
                  <a:lnTo>
                    <a:pt x="9" y="477"/>
                  </a:lnTo>
                  <a:lnTo>
                    <a:pt x="0" y="477"/>
                  </a:lnTo>
                  <a:lnTo>
                    <a:pt x="0" y="477"/>
                  </a:lnTo>
                  <a:lnTo>
                    <a:pt x="0" y="477"/>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Freeform 95"/>
            <p:cNvSpPr>
              <a:spLocks/>
            </p:cNvSpPr>
            <p:nvPr/>
          </p:nvSpPr>
          <p:spPr bwMode="auto">
            <a:xfrm>
              <a:off x="5347108" y="3728431"/>
              <a:ext cx="502068" cy="977113"/>
            </a:xfrm>
            <a:custGeom>
              <a:avLst/>
              <a:gdLst>
                <a:gd name="T0" fmla="*/ 389 w 416"/>
                <a:gd name="T1" fmla="*/ 9 h 795"/>
                <a:gd name="T2" fmla="*/ 394 w 416"/>
                <a:gd name="T3" fmla="*/ 513 h 795"/>
                <a:gd name="T4" fmla="*/ 389 w 416"/>
                <a:gd name="T5" fmla="*/ 773 h 795"/>
                <a:gd name="T6" fmla="*/ 376 w 416"/>
                <a:gd name="T7" fmla="*/ 786 h 795"/>
                <a:gd name="T8" fmla="*/ 345 w 416"/>
                <a:gd name="T9" fmla="*/ 773 h 795"/>
                <a:gd name="T10" fmla="*/ 345 w 416"/>
                <a:gd name="T11" fmla="*/ 786 h 795"/>
                <a:gd name="T12" fmla="*/ 314 w 416"/>
                <a:gd name="T13" fmla="*/ 786 h 795"/>
                <a:gd name="T14" fmla="*/ 305 w 416"/>
                <a:gd name="T15" fmla="*/ 795 h 795"/>
                <a:gd name="T16" fmla="*/ 283 w 416"/>
                <a:gd name="T17" fmla="*/ 791 h 795"/>
                <a:gd name="T18" fmla="*/ 230 w 416"/>
                <a:gd name="T19" fmla="*/ 742 h 795"/>
                <a:gd name="T20" fmla="*/ 18 w 416"/>
                <a:gd name="T21" fmla="*/ 725 h 795"/>
                <a:gd name="T22" fmla="*/ 18 w 416"/>
                <a:gd name="T23" fmla="*/ 707 h 795"/>
                <a:gd name="T24" fmla="*/ 31 w 416"/>
                <a:gd name="T25" fmla="*/ 689 h 795"/>
                <a:gd name="T26" fmla="*/ 22 w 416"/>
                <a:gd name="T27" fmla="*/ 667 h 795"/>
                <a:gd name="T28" fmla="*/ 27 w 416"/>
                <a:gd name="T29" fmla="*/ 641 h 795"/>
                <a:gd name="T30" fmla="*/ 31 w 416"/>
                <a:gd name="T31" fmla="*/ 614 h 795"/>
                <a:gd name="T32" fmla="*/ 44 w 416"/>
                <a:gd name="T33" fmla="*/ 596 h 795"/>
                <a:gd name="T34" fmla="*/ 44 w 416"/>
                <a:gd name="T35" fmla="*/ 579 h 795"/>
                <a:gd name="T36" fmla="*/ 49 w 416"/>
                <a:gd name="T37" fmla="*/ 561 h 795"/>
                <a:gd name="T38" fmla="*/ 27 w 416"/>
                <a:gd name="T39" fmla="*/ 548 h 795"/>
                <a:gd name="T40" fmla="*/ 27 w 416"/>
                <a:gd name="T41" fmla="*/ 535 h 795"/>
                <a:gd name="T42" fmla="*/ 49 w 416"/>
                <a:gd name="T43" fmla="*/ 535 h 795"/>
                <a:gd name="T44" fmla="*/ 75 w 416"/>
                <a:gd name="T45" fmla="*/ 508 h 795"/>
                <a:gd name="T46" fmla="*/ 62 w 416"/>
                <a:gd name="T47" fmla="*/ 495 h 795"/>
                <a:gd name="T48" fmla="*/ 36 w 416"/>
                <a:gd name="T49" fmla="*/ 482 h 795"/>
                <a:gd name="T50" fmla="*/ 27 w 416"/>
                <a:gd name="T51" fmla="*/ 464 h 795"/>
                <a:gd name="T52" fmla="*/ 40 w 416"/>
                <a:gd name="T53" fmla="*/ 451 h 795"/>
                <a:gd name="T54" fmla="*/ 40 w 416"/>
                <a:gd name="T55" fmla="*/ 437 h 795"/>
                <a:gd name="T56" fmla="*/ 22 w 416"/>
                <a:gd name="T57" fmla="*/ 429 h 795"/>
                <a:gd name="T58" fmla="*/ 31 w 416"/>
                <a:gd name="T59" fmla="*/ 415 h 795"/>
                <a:gd name="T60" fmla="*/ 27 w 416"/>
                <a:gd name="T61" fmla="*/ 402 h 795"/>
                <a:gd name="T62" fmla="*/ 22 w 416"/>
                <a:gd name="T63" fmla="*/ 380 h 795"/>
                <a:gd name="T64" fmla="*/ 36 w 416"/>
                <a:gd name="T65" fmla="*/ 371 h 795"/>
                <a:gd name="T66" fmla="*/ 36 w 416"/>
                <a:gd name="T67" fmla="*/ 354 h 795"/>
                <a:gd name="T68" fmla="*/ 36 w 416"/>
                <a:gd name="T69" fmla="*/ 336 h 795"/>
                <a:gd name="T70" fmla="*/ 40 w 416"/>
                <a:gd name="T71" fmla="*/ 318 h 795"/>
                <a:gd name="T72" fmla="*/ 44 w 416"/>
                <a:gd name="T73" fmla="*/ 301 h 795"/>
                <a:gd name="T74" fmla="*/ 13 w 416"/>
                <a:gd name="T75" fmla="*/ 305 h 795"/>
                <a:gd name="T76" fmla="*/ 40 w 416"/>
                <a:gd name="T77" fmla="*/ 278 h 795"/>
                <a:gd name="T78" fmla="*/ 40 w 416"/>
                <a:gd name="T79" fmla="*/ 252 h 795"/>
                <a:gd name="T80" fmla="*/ 53 w 416"/>
                <a:gd name="T81" fmla="*/ 230 h 795"/>
                <a:gd name="T82" fmla="*/ 84 w 416"/>
                <a:gd name="T83" fmla="*/ 208 h 795"/>
                <a:gd name="T84" fmla="*/ 71 w 416"/>
                <a:gd name="T85" fmla="*/ 190 h 795"/>
                <a:gd name="T86" fmla="*/ 66 w 416"/>
                <a:gd name="T87" fmla="*/ 177 h 795"/>
                <a:gd name="T88" fmla="*/ 84 w 416"/>
                <a:gd name="T89" fmla="*/ 159 h 795"/>
                <a:gd name="T90" fmla="*/ 93 w 416"/>
                <a:gd name="T91" fmla="*/ 142 h 795"/>
                <a:gd name="T92" fmla="*/ 120 w 416"/>
                <a:gd name="T93" fmla="*/ 124 h 795"/>
                <a:gd name="T94" fmla="*/ 111 w 416"/>
                <a:gd name="T95" fmla="*/ 102 h 795"/>
                <a:gd name="T96" fmla="*/ 124 w 416"/>
                <a:gd name="T97" fmla="*/ 67 h 795"/>
                <a:gd name="T98" fmla="*/ 142 w 416"/>
                <a:gd name="T99" fmla="*/ 49 h 795"/>
                <a:gd name="T100" fmla="*/ 164 w 416"/>
                <a:gd name="T101" fmla="*/ 31 h 795"/>
                <a:gd name="T102" fmla="*/ 159 w 416"/>
                <a:gd name="T103" fmla="*/ 1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6" h="795">
                  <a:moveTo>
                    <a:pt x="159" y="18"/>
                  </a:moveTo>
                  <a:lnTo>
                    <a:pt x="376" y="0"/>
                  </a:lnTo>
                  <a:lnTo>
                    <a:pt x="385" y="5"/>
                  </a:lnTo>
                  <a:lnTo>
                    <a:pt x="389" y="9"/>
                  </a:lnTo>
                  <a:lnTo>
                    <a:pt x="394" y="18"/>
                  </a:lnTo>
                  <a:lnTo>
                    <a:pt x="398" y="22"/>
                  </a:lnTo>
                  <a:lnTo>
                    <a:pt x="398" y="36"/>
                  </a:lnTo>
                  <a:lnTo>
                    <a:pt x="394" y="513"/>
                  </a:lnTo>
                  <a:lnTo>
                    <a:pt x="416" y="769"/>
                  </a:lnTo>
                  <a:lnTo>
                    <a:pt x="398" y="778"/>
                  </a:lnTo>
                  <a:lnTo>
                    <a:pt x="394" y="778"/>
                  </a:lnTo>
                  <a:lnTo>
                    <a:pt x="389" y="773"/>
                  </a:lnTo>
                  <a:lnTo>
                    <a:pt x="385" y="769"/>
                  </a:lnTo>
                  <a:lnTo>
                    <a:pt x="380" y="773"/>
                  </a:lnTo>
                  <a:lnTo>
                    <a:pt x="376" y="782"/>
                  </a:lnTo>
                  <a:lnTo>
                    <a:pt x="376" y="786"/>
                  </a:lnTo>
                  <a:lnTo>
                    <a:pt x="367" y="786"/>
                  </a:lnTo>
                  <a:lnTo>
                    <a:pt x="363" y="791"/>
                  </a:lnTo>
                  <a:lnTo>
                    <a:pt x="354" y="782"/>
                  </a:lnTo>
                  <a:lnTo>
                    <a:pt x="345" y="773"/>
                  </a:lnTo>
                  <a:lnTo>
                    <a:pt x="336" y="773"/>
                  </a:lnTo>
                  <a:lnTo>
                    <a:pt x="332" y="773"/>
                  </a:lnTo>
                  <a:lnTo>
                    <a:pt x="336" y="782"/>
                  </a:lnTo>
                  <a:lnTo>
                    <a:pt x="345" y="786"/>
                  </a:lnTo>
                  <a:lnTo>
                    <a:pt x="345" y="791"/>
                  </a:lnTo>
                  <a:lnTo>
                    <a:pt x="332" y="791"/>
                  </a:lnTo>
                  <a:lnTo>
                    <a:pt x="327" y="791"/>
                  </a:lnTo>
                  <a:lnTo>
                    <a:pt x="314" y="786"/>
                  </a:lnTo>
                  <a:lnTo>
                    <a:pt x="314" y="782"/>
                  </a:lnTo>
                  <a:lnTo>
                    <a:pt x="310" y="782"/>
                  </a:lnTo>
                  <a:lnTo>
                    <a:pt x="305" y="786"/>
                  </a:lnTo>
                  <a:lnTo>
                    <a:pt x="305" y="795"/>
                  </a:lnTo>
                  <a:lnTo>
                    <a:pt x="301" y="795"/>
                  </a:lnTo>
                  <a:lnTo>
                    <a:pt x="296" y="795"/>
                  </a:lnTo>
                  <a:lnTo>
                    <a:pt x="296" y="795"/>
                  </a:lnTo>
                  <a:lnTo>
                    <a:pt x="283" y="791"/>
                  </a:lnTo>
                  <a:lnTo>
                    <a:pt x="257" y="778"/>
                  </a:lnTo>
                  <a:lnTo>
                    <a:pt x="239" y="760"/>
                  </a:lnTo>
                  <a:lnTo>
                    <a:pt x="230" y="751"/>
                  </a:lnTo>
                  <a:lnTo>
                    <a:pt x="230" y="742"/>
                  </a:lnTo>
                  <a:lnTo>
                    <a:pt x="226" y="729"/>
                  </a:lnTo>
                  <a:lnTo>
                    <a:pt x="0" y="733"/>
                  </a:lnTo>
                  <a:lnTo>
                    <a:pt x="13" y="725"/>
                  </a:lnTo>
                  <a:lnTo>
                    <a:pt x="18" y="725"/>
                  </a:lnTo>
                  <a:lnTo>
                    <a:pt x="18" y="720"/>
                  </a:lnTo>
                  <a:lnTo>
                    <a:pt x="18" y="716"/>
                  </a:lnTo>
                  <a:lnTo>
                    <a:pt x="18" y="711"/>
                  </a:lnTo>
                  <a:lnTo>
                    <a:pt x="18" y="707"/>
                  </a:lnTo>
                  <a:lnTo>
                    <a:pt x="18" y="702"/>
                  </a:lnTo>
                  <a:lnTo>
                    <a:pt x="22" y="702"/>
                  </a:lnTo>
                  <a:lnTo>
                    <a:pt x="27" y="698"/>
                  </a:lnTo>
                  <a:lnTo>
                    <a:pt x="31" y="689"/>
                  </a:lnTo>
                  <a:lnTo>
                    <a:pt x="31" y="685"/>
                  </a:lnTo>
                  <a:lnTo>
                    <a:pt x="27" y="680"/>
                  </a:lnTo>
                  <a:lnTo>
                    <a:pt x="22" y="672"/>
                  </a:lnTo>
                  <a:lnTo>
                    <a:pt x="22" y="667"/>
                  </a:lnTo>
                  <a:lnTo>
                    <a:pt x="18" y="654"/>
                  </a:lnTo>
                  <a:lnTo>
                    <a:pt x="27" y="649"/>
                  </a:lnTo>
                  <a:lnTo>
                    <a:pt x="31" y="645"/>
                  </a:lnTo>
                  <a:lnTo>
                    <a:pt x="27" y="641"/>
                  </a:lnTo>
                  <a:lnTo>
                    <a:pt x="27" y="632"/>
                  </a:lnTo>
                  <a:lnTo>
                    <a:pt x="27" y="623"/>
                  </a:lnTo>
                  <a:lnTo>
                    <a:pt x="31" y="619"/>
                  </a:lnTo>
                  <a:lnTo>
                    <a:pt x="31" y="614"/>
                  </a:lnTo>
                  <a:lnTo>
                    <a:pt x="31" y="610"/>
                  </a:lnTo>
                  <a:lnTo>
                    <a:pt x="36" y="601"/>
                  </a:lnTo>
                  <a:lnTo>
                    <a:pt x="44" y="596"/>
                  </a:lnTo>
                  <a:lnTo>
                    <a:pt x="44" y="596"/>
                  </a:lnTo>
                  <a:lnTo>
                    <a:pt x="49" y="592"/>
                  </a:lnTo>
                  <a:lnTo>
                    <a:pt x="44" y="588"/>
                  </a:lnTo>
                  <a:lnTo>
                    <a:pt x="44" y="583"/>
                  </a:lnTo>
                  <a:lnTo>
                    <a:pt x="44" y="579"/>
                  </a:lnTo>
                  <a:lnTo>
                    <a:pt x="49" y="574"/>
                  </a:lnTo>
                  <a:lnTo>
                    <a:pt x="53" y="566"/>
                  </a:lnTo>
                  <a:lnTo>
                    <a:pt x="53" y="566"/>
                  </a:lnTo>
                  <a:lnTo>
                    <a:pt x="49" y="561"/>
                  </a:lnTo>
                  <a:lnTo>
                    <a:pt x="44" y="557"/>
                  </a:lnTo>
                  <a:lnTo>
                    <a:pt x="40" y="552"/>
                  </a:lnTo>
                  <a:lnTo>
                    <a:pt x="40" y="552"/>
                  </a:lnTo>
                  <a:lnTo>
                    <a:pt x="27" y="548"/>
                  </a:lnTo>
                  <a:lnTo>
                    <a:pt x="22" y="548"/>
                  </a:lnTo>
                  <a:lnTo>
                    <a:pt x="22" y="539"/>
                  </a:lnTo>
                  <a:lnTo>
                    <a:pt x="22" y="539"/>
                  </a:lnTo>
                  <a:lnTo>
                    <a:pt x="27" y="535"/>
                  </a:lnTo>
                  <a:lnTo>
                    <a:pt x="31" y="535"/>
                  </a:lnTo>
                  <a:lnTo>
                    <a:pt x="40" y="535"/>
                  </a:lnTo>
                  <a:lnTo>
                    <a:pt x="40" y="535"/>
                  </a:lnTo>
                  <a:lnTo>
                    <a:pt x="49" y="535"/>
                  </a:lnTo>
                  <a:lnTo>
                    <a:pt x="53" y="535"/>
                  </a:lnTo>
                  <a:lnTo>
                    <a:pt x="66" y="521"/>
                  </a:lnTo>
                  <a:lnTo>
                    <a:pt x="71" y="508"/>
                  </a:lnTo>
                  <a:lnTo>
                    <a:pt x="75" y="508"/>
                  </a:lnTo>
                  <a:lnTo>
                    <a:pt x="75" y="504"/>
                  </a:lnTo>
                  <a:lnTo>
                    <a:pt x="75" y="499"/>
                  </a:lnTo>
                  <a:lnTo>
                    <a:pt x="71" y="499"/>
                  </a:lnTo>
                  <a:lnTo>
                    <a:pt x="62" y="495"/>
                  </a:lnTo>
                  <a:lnTo>
                    <a:pt x="58" y="495"/>
                  </a:lnTo>
                  <a:lnTo>
                    <a:pt x="49" y="495"/>
                  </a:lnTo>
                  <a:lnTo>
                    <a:pt x="40" y="490"/>
                  </a:lnTo>
                  <a:lnTo>
                    <a:pt x="36" y="482"/>
                  </a:lnTo>
                  <a:lnTo>
                    <a:pt x="31" y="477"/>
                  </a:lnTo>
                  <a:lnTo>
                    <a:pt x="31" y="477"/>
                  </a:lnTo>
                  <a:lnTo>
                    <a:pt x="27" y="468"/>
                  </a:lnTo>
                  <a:lnTo>
                    <a:pt x="27" y="464"/>
                  </a:lnTo>
                  <a:lnTo>
                    <a:pt x="27" y="460"/>
                  </a:lnTo>
                  <a:lnTo>
                    <a:pt x="36" y="460"/>
                  </a:lnTo>
                  <a:lnTo>
                    <a:pt x="36" y="455"/>
                  </a:lnTo>
                  <a:lnTo>
                    <a:pt x="40" y="451"/>
                  </a:lnTo>
                  <a:lnTo>
                    <a:pt x="44" y="446"/>
                  </a:lnTo>
                  <a:lnTo>
                    <a:pt x="44" y="442"/>
                  </a:lnTo>
                  <a:lnTo>
                    <a:pt x="44" y="437"/>
                  </a:lnTo>
                  <a:lnTo>
                    <a:pt x="40" y="437"/>
                  </a:lnTo>
                  <a:lnTo>
                    <a:pt x="31" y="437"/>
                  </a:lnTo>
                  <a:lnTo>
                    <a:pt x="27" y="437"/>
                  </a:lnTo>
                  <a:lnTo>
                    <a:pt x="27" y="433"/>
                  </a:lnTo>
                  <a:lnTo>
                    <a:pt x="22" y="429"/>
                  </a:lnTo>
                  <a:lnTo>
                    <a:pt x="22" y="424"/>
                  </a:lnTo>
                  <a:lnTo>
                    <a:pt x="27" y="424"/>
                  </a:lnTo>
                  <a:lnTo>
                    <a:pt x="31" y="420"/>
                  </a:lnTo>
                  <a:lnTo>
                    <a:pt x="31" y="415"/>
                  </a:lnTo>
                  <a:lnTo>
                    <a:pt x="31" y="415"/>
                  </a:lnTo>
                  <a:lnTo>
                    <a:pt x="31" y="411"/>
                  </a:lnTo>
                  <a:lnTo>
                    <a:pt x="27" y="407"/>
                  </a:lnTo>
                  <a:lnTo>
                    <a:pt x="27" y="402"/>
                  </a:lnTo>
                  <a:lnTo>
                    <a:pt x="22" y="393"/>
                  </a:lnTo>
                  <a:lnTo>
                    <a:pt x="22" y="389"/>
                  </a:lnTo>
                  <a:lnTo>
                    <a:pt x="22" y="384"/>
                  </a:lnTo>
                  <a:lnTo>
                    <a:pt x="22" y="380"/>
                  </a:lnTo>
                  <a:lnTo>
                    <a:pt x="31" y="380"/>
                  </a:lnTo>
                  <a:lnTo>
                    <a:pt x="36" y="380"/>
                  </a:lnTo>
                  <a:lnTo>
                    <a:pt x="36" y="376"/>
                  </a:lnTo>
                  <a:lnTo>
                    <a:pt x="36" y="371"/>
                  </a:lnTo>
                  <a:lnTo>
                    <a:pt x="31" y="367"/>
                  </a:lnTo>
                  <a:lnTo>
                    <a:pt x="27" y="362"/>
                  </a:lnTo>
                  <a:lnTo>
                    <a:pt x="31" y="358"/>
                  </a:lnTo>
                  <a:lnTo>
                    <a:pt x="36" y="354"/>
                  </a:lnTo>
                  <a:lnTo>
                    <a:pt x="40" y="349"/>
                  </a:lnTo>
                  <a:lnTo>
                    <a:pt x="44" y="345"/>
                  </a:lnTo>
                  <a:lnTo>
                    <a:pt x="40" y="340"/>
                  </a:lnTo>
                  <a:lnTo>
                    <a:pt x="36" y="336"/>
                  </a:lnTo>
                  <a:lnTo>
                    <a:pt x="22" y="336"/>
                  </a:lnTo>
                  <a:lnTo>
                    <a:pt x="22" y="331"/>
                  </a:lnTo>
                  <a:lnTo>
                    <a:pt x="22" y="327"/>
                  </a:lnTo>
                  <a:lnTo>
                    <a:pt x="40" y="318"/>
                  </a:lnTo>
                  <a:lnTo>
                    <a:pt x="49" y="314"/>
                  </a:lnTo>
                  <a:lnTo>
                    <a:pt x="49" y="309"/>
                  </a:lnTo>
                  <a:lnTo>
                    <a:pt x="49" y="305"/>
                  </a:lnTo>
                  <a:lnTo>
                    <a:pt x="44" y="301"/>
                  </a:lnTo>
                  <a:lnTo>
                    <a:pt x="27" y="305"/>
                  </a:lnTo>
                  <a:lnTo>
                    <a:pt x="22" y="309"/>
                  </a:lnTo>
                  <a:lnTo>
                    <a:pt x="18" y="309"/>
                  </a:lnTo>
                  <a:lnTo>
                    <a:pt x="13" y="305"/>
                  </a:lnTo>
                  <a:lnTo>
                    <a:pt x="13" y="296"/>
                  </a:lnTo>
                  <a:lnTo>
                    <a:pt x="18" y="283"/>
                  </a:lnTo>
                  <a:lnTo>
                    <a:pt x="27" y="283"/>
                  </a:lnTo>
                  <a:lnTo>
                    <a:pt x="40" y="278"/>
                  </a:lnTo>
                  <a:lnTo>
                    <a:pt x="40" y="278"/>
                  </a:lnTo>
                  <a:lnTo>
                    <a:pt x="40" y="261"/>
                  </a:lnTo>
                  <a:lnTo>
                    <a:pt x="40" y="252"/>
                  </a:lnTo>
                  <a:lnTo>
                    <a:pt x="40" y="252"/>
                  </a:lnTo>
                  <a:lnTo>
                    <a:pt x="36" y="248"/>
                  </a:lnTo>
                  <a:lnTo>
                    <a:pt x="40" y="239"/>
                  </a:lnTo>
                  <a:lnTo>
                    <a:pt x="44" y="230"/>
                  </a:lnTo>
                  <a:lnTo>
                    <a:pt x="53" y="230"/>
                  </a:lnTo>
                  <a:lnTo>
                    <a:pt x="66" y="225"/>
                  </a:lnTo>
                  <a:lnTo>
                    <a:pt x="80" y="217"/>
                  </a:lnTo>
                  <a:lnTo>
                    <a:pt x="84" y="217"/>
                  </a:lnTo>
                  <a:lnTo>
                    <a:pt x="84" y="208"/>
                  </a:lnTo>
                  <a:lnTo>
                    <a:pt x="84" y="203"/>
                  </a:lnTo>
                  <a:lnTo>
                    <a:pt x="80" y="199"/>
                  </a:lnTo>
                  <a:lnTo>
                    <a:pt x="71" y="195"/>
                  </a:lnTo>
                  <a:lnTo>
                    <a:pt x="71" y="190"/>
                  </a:lnTo>
                  <a:lnTo>
                    <a:pt x="62" y="190"/>
                  </a:lnTo>
                  <a:lnTo>
                    <a:pt x="62" y="186"/>
                  </a:lnTo>
                  <a:lnTo>
                    <a:pt x="62" y="177"/>
                  </a:lnTo>
                  <a:lnTo>
                    <a:pt x="66" y="177"/>
                  </a:lnTo>
                  <a:lnTo>
                    <a:pt x="71" y="172"/>
                  </a:lnTo>
                  <a:lnTo>
                    <a:pt x="84" y="168"/>
                  </a:lnTo>
                  <a:lnTo>
                    <a:pt x="84" y="164"/>
                  </a:lnTo>
                  <a:lnTo>
                    <a:pt x="84" y="159"/>
                  </a:lnTo>
                  <a:lnTo>
                    <a:pt x="84" y="150"/>
                  </a:lnTo>
                  <a:lnTo>
                    <a:pt x="89" y="150"/>
                  </a:lnTo>
                  <a:lnTo>
                    <a:pt x="89" y="142"/>
                  </a:lnTo>
                  <a:lnTo>
                    <a:pt x="93" y="142"/>
                  </a:lnTo>
                  <a:lnTo>
                    <a:pt x="102" y="142"/>
                  </a:lnTo>
                  <a:lnTo>
                    <a:pt x="111" y="137"/>
                  </a:lnTo>
                  <a:lnTo>
                    <a:pt x="115" y="128"/>
                  </a:lnTo>
                  <a:lnTo>
                    <a:pt x="120" y="124"/>
                  </a:lnTo>
                  <a:lnTo>
                    <a:pt x="120" y="119"/>
                  </a:lnTo>
                  <a:lnTo>
                    <a:pt x="120" y="111"/>
                  </a:lnTo>
                  <a:lnTo>
                    <a:pt x="115" y="106"/>
                  </a:lnTo>
                  <a:lnTo>
                    <a:pt x="111" y="102"/>
                  </a:lnTo>
                  <a:lnTo>
                    <a:pt x="115" y="97"/>
                  </a:lnTo>
                  <a:lnTo>
                    <a:pt x="120" y="80"/>
                  </a:lnTo>
                  <a:lnTo>
                    <a:pt x="120" y="71"/>
                  </a:lnTo>
                  <a:lnTo>
                    <a:pt x="124" y="67"/>
                  </a:lnTo>
                  <a:lnTo>
                    <a:pt x="133" y="67"/>
                  </a:lnTo>
                  <a:lnTo>
                    <a:pt x="133" y="67"/>
                  </a:lnTo>
                  <a:lnTo>
                    <a:pt x="137" y="58"/>
                  </a:lnTo>
                  <a:lnTo>
                    <a:pt x="142" y="49"/>
                  </a:lnTo>
                  <a:lnTo>
                    <a:pt x="155" y="44"/>
                  </a:lnTo>
                  <a:lnTo>
                    <a:pt x="159" y="40"/>
                  </a:lnTo>
                  <a:lnTo>
                    <a:pt x="164" y="40"/>
                  </a:lnTo>
                  <a:lnTo>
                    <a:pt x="164" y="31"/>
                  </a:lnTo>
                  <a:lnTo>
                    <a:pt x="159" y="22"/>
                  </a:lnTo>
                  <a:lnTo>
                    <a:pt x="159" y="18"/>
                  </a:lnTo>
                  <a:lnTo>
                    <a:pt x="159" y="18"/>
                  </a:lnTo>
                  <a:lnTo>
                    <a:pt x="159" y="18"/>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Freeform 96"/>
            <p:cNvSpPr>
              <a:spLocks/>
            </p:cNvSpPr>
            <p:nvPr/>
          </p:nvSpPr>
          <p:spPr bwMode="auto">
            <a:xfrm>
              <a:off x="6210287" y="3636221"/>
              <a:ext cx="834669" cy="923727"/>
            </a:xfrm>
            <a:custGeom>
              <a:avLst/>
              <a:gdLst>
                <a:gd name="T0" fmla="*/ 129 w 694"/>
                <a:gd name="T1" fmla="*/ 411 h 751"/>
                <a:gd name="T2" fmla="*/ 142 w 694"/>
                <a:gd name="T3" fmla="*/ 433 h 751"/>
                <a:gd name="T4" fmla="*/ 142 w 694"/>
                <a:gd name="T5" fmla="*/ 446 h 751"/>
                <a:gd name="T6" fmla="*/ 155 w 694"/>
                <a:gd name="T7" fmla="*/ 464 h 751"/>
                <a:gd name="T8" fmla="*/ 164 w 694"/>
                <a:gd name="T9" fmla="*/ 473 h 751"/>
                <a:gd name="T10" fmla="*/ 155 w 694"/>
                <a:gd name="T11" fmla="*/ 486 h 751"/>
                <a:gd name="T12" fmla="*/ 160 w 694"/>
                <a:gd name="T13" fmla="*/ 521 h 751"/>
                <a:gd name="T14" fmla="*/ 155 w 694"/>
                <a:gd name="T15" fmla="*/ 561 h 751"/>
                <a:gd name="T16" fmla="*/ 164 w 694"/>
                <a:gd name="T17" fmla="*/ 579 h 751"/>
                <a:gd name="T18" fmla="*/ 177 w 694"/>
                <a:gd name="T19" fmla="*/ 605 h 751"/>
                <a:gd name="T20" fmla="*/ 182 w 694"/>
                <a:gd name="T21" fmla="*/ 632 h 751"/>
                <a:gd name="T22" fmla="*/ 177 w 694"/>
                <a:gd name="T23" fmla="*/ 654 h 751"/>
                <a:gd name="T24" fmla="*/ 182 w 694"/>
                <a:gd name="T25" fmla="*/ 676 h 751"/>
                <a:gd name="T26" fmla="*/ 190 w 694"/>
                <a:gd name="T27" fmla="*/ 702 h 751"/>
                <a:gd name="T28" fmla="*/ 217 w 694"/>
                <a:gd name="T29" fmla="*/ 742 h 751"/>
                <a:gd name="T30" fmla="*/ 526 w 694"/>
                <a:gd name="T31" fmla="*/ 711 h 751"/>
                <a:gd name="T32" fmla="*/ 544 w 694"/>
                <a:gd name="T33" fmla="*/ 724 h 751"/>
                <a:gd name="T34" fmla="*/ 562 w 694"/>
                <a:gd name="T35" fmla="*/ 751 h 751"/>
                <a:gd name="T36" fmla="*/ 588 w 694"/>
                <a:gd name="T37" fmla="*/ 742 h 751"/>
                <a:gd name="T38" fmla="*/ 588 w 694"/>
                <a:gd name="T39" fmla="*/ 694 h 751"/>
                <a:gd name="T40" fmla="*/ 579 w 694"/>
                <a:gd name="T41" fmla="*/ 663 h 751"/>
                <a:gd name="T42" fmla="*/ 597 w 694"/>
                <a:gd name="T43" fmla="*/ 654 h 751"/>
                <a:gd name="T44" fmla="*/ 628 w 694"/>
                <a:gd name="T45" fmla="*/ 667 h 751"/>
                <a:gd name="T46" fmla="*/ 663 w 694"/>
                <a:gd name="T47" fmla="*/ 667 h 751"/>
                <a:gd name="T48" fmla="*/ 641 w 694"/>
                <a:gd name="T49" fmla="*/ 636 h 751"/>
                <a:gd name="T50" fmla="*/ 655 w 694"/>
                <a:gd name="T51" fmla="*/ 623 h 751"/>
                <a:gd name="T52" fmla="*/ 646 w 694"/>
                <a:gd name="T53" fmla="*/ 614 h 751"/>
                <a:gd name="T54" fmla="*/ 655 w 694"/>
                <a:gd name="T55" fmla="*/ 605 h 751"/>
                <a:gd name="T56" fmla="*/ 659 w 694"/>
                <a:gd name="T57" fmla="*/ 592 h 751"/>
                <a:gd name="T58" fmla="*/ 646 w 694"/>
                <a:gd name="T59" fmla="*/ 565 h 751"/>
                <a:gd name="T60" fmla="*/ 659 w 694"/>
                <a:gd name="T61" fmla="*/ 539 h 751"/>
                <a:gd name="T62" fmla="*/ 681 w 694"/>
                <a:gd name="T63" fmla="*/ 530 h 751"/>
                <a:gd name="T64" fmla="*/ 686 w 694"/>
                <a:gd name="T65" fmla="*/ 517 h 751"/>
                <a:gd name="T66" fmla="*/ 672 w 694"/>
                <a:gd name="T67" fmla="*/ 499 h 751"/>
                <a:gd name="T68" fmla="*/ 659 w 694"/>
                <a:gd name="T69" fmla="*/ 490 h 751"/>
                <a:gd name="T70" fmla="*/ 663 w 694"/>
                <a:gd name="T71" fmla="*/ 477 h 751"/>
                <a:gd name="T72" fmla="*/ 663 w 694"/>
                <a:gd name="T73" fmla="*/ 459 h 751"/>
                <a:gd name="T74" fmla="*/ 672 w 694"/>
                <a:gd name="T75" fmla="*/ 442 h 751"/>
                <a:gd name="T76" fmla="*/ 694 w 694"/>
                <a:gd name="T77" fmla="*/ 424 h 751"/>
                <a:gd name="T78" fmla="*/ 686 w 694"/>
                <a:gd name="T79" fmla="*/ 411 h 751"/>
                <a:gd name="T80" fmla="*/ 663 w 694"/>
                <a:gd name="T81" fmla="*/ 380 h 751"/>
                <a:gd name="T82" fmla="*/ 641 w 694"/>
                <a:gd name="T83" fmla="*/ 367 h 751"/>
                <a:gd name="T84" fmla="*/ 628 w 694"/>
                <a:gd name="T85" fmla="*/ 318 h 751"/>
                <a:gd name="T86" fmla="*/ 606 w 694"/>
                <a:gd name="T87" fmla="*/ 287 h 751"/>
                <a:gd name="T88" fmla="*/ 566 w 694"/>
                <a:gd name="T89" fmla="*/ 261 h 751"/>
                <a:gd name="T90" fmla="*/ 535 w 694"/>
                <a:gd name="T91" fmla="*/ 243 h 751"/>
                <a:gd name="T92" fmla="*/ 500 w 694"/>
                <a:gd name="T93" fmla="*/ 208 h 751"/>
                <a:gd name="T94" fmla="*/ 451 w 694"/>
                <a:gd name="T95" fmla="*/ 177 h 751"/>
                <a:gd name="T96" fmla="*/ 420 w 694"/>
                <a:gd name="T97" fmla="*/ 128 h 751"/>
                <a:gd name="T98" fmla="*/ 367 w 694"/>
                <a:gd name="T99" fmla="*/ 93 h 751"/>
                <a:gd name="T100" fmla="*/ 314 w 694"/>
                <a:gd name="T101" fmla="*/ 66 h 751"/>
                <a:gd name="T102" fmla="*/ 332 w 694"/>
                <a:gd name="T103" fmla="*/ 22 h 751"/>
                <a:gd name="T104" fmla="*/ 274 w 694"/>
                <a:gd name="T105" fmla="*/ 13 h 751"/>
                <a:gd name="T106" fmla="*/ 0 w 694"/>
                <a:gd name="T107" fmla="*/ 49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4" h="751">
                  <a:moveTo>
                    <a:pt x="0" y="49"/>
                  </a:moveTo>
                  <a:lnTo>
                    <a:pt x="115" y="398"/>
                  </a:lnTo>
                  <a:lnTo>
                    <a:pt x="129" y="411"/>
                  </a:lnTo>
                  <a:lnTo>
                    <a:pt x="142" y="420"/>
                  </a:lnTo>
                  <a:lnTo>
                    <a:pt x="142" y="429"/>
                  </a:lnTo>
                  <a:lnTo>
                    <a:pt x="142" y="433"/>
                  </a:lnTo>
                  <a:lnTo>
                    <a:pt x="142" y="437"/>
                  </a:lnTo>
                  <a:lnTo>
                    <a:pt x="142" y="442"/>
                  </a:lnTo>
                  <a:lnTo>
                    <a:pt x="142" y="446"/>
                  </a:lnTo>
                  <a:lnTo>
                    <a:pt x="151" y="455"/>
                  </a:lnTo>
                  <a:lnTo>
                    <a:pt x="155" y="459"/>
                  </a:lnTo>
                  <a:lnTo>
                    <a:pt x="155" y="464"/>
                  </a:lnTo>
                  <a:lnTo>
                    <a:pt x="155" y="468"/>
                  </a:lnTo>
                  <a:lnTo>
                    <a:pt x="164" y="468"/>
                  </a:lnTo>
                  <a:lnTo>
                    <a:pt x="164" y="473"/>
                  </a:lnTo>
                  <a:lnTo>
                    <a:pt x="164" y="477"/>
                  </a:lnTo>
                  <a:lnTo>
                    <a:pt x="160" y="482"/>
                  </a:lnTo>
                  <a:lnTo>
                    <a:pt x="155" y="486"/>
                  </a:lnTo>
                  <a:lnTo>
                    <a:pt x="155" y="490"/>
                  </a:lnTo>
                  <a:lnTo>
                    <a:pt x="160" y="504"/>
                  </a:lnTo>
                  <a:lnTo>
                    <a:pt x="160" y="521"/>
                  </a:lnTo>
                  <a:lnTo>
                    <a:pt x="155" y="530"/>
                  </a:lnTo>
                  <a:lnTo>
                    <a:pt x="155" y="543"/>
                  </a:lnTo>
                  <a:lnTo>
                    <a:pt x="155" y="561"/>
                  </a:lnTo>
                  <a:lnTo>
                    <a:pt x="155" y="565"/>
                  </a:lnTo>
                  <a:lnTo>
                    <a:pt x="155" y="570"/>
                  </a:lnTo>
                  <a:lnTo>
                    <a:pt x="164" y="579"/>
                  </a:lnTo>
                  <a:lnTo>
                    <a:pt x="168" y="588"/>
                  </a:lnTo>
                  <a:lnTo>
                    <a:pt x="173" y="596"/>
                  </a:lnTo>
                  <a:lnTo>
                    <a:pt x="177" y="605"/>
                  </a:lnTo>
                  <a:lnTo>
                    <a:pt x="182" y="614"/>
                  </a:lnTo>
                  <a:lnTo>
                    <a:pt x="182" y="623"/>
                  </a:lnTo>
                  <a:lnTo>
                    <a:pt x="182" y="632"/>
                  </a:lnTo>
                  <a:lnTo>
                    <a:pt x="177" y="641"/>
                  </a:lnTo>
                  <a:lnTo>
                    <a:pt x="177" y="645"/>
                  </a:lnTo>
                  <a:lnTo>
                    <a:pt x="177" y="654"/>
                  </a:lnTo>
                  <a:lnTo>
                    <a:pt x="177" y="663"/>
                  </a:lnTo>
                  <a:lnTo>
                    <a:pt x="182" y="667"/>
                  </a:lnTo>
                  <a:lnTo>
                    <a:pt x="182" y="676"/>
                  </a:lnTo>
                  <a:lnTo>
                    <a:pt x="186" y="689"/>
                  </a:lnTo>
                  <a:lnTo>
                    <a:pt x="190" y="702"/>
                  </a:lnTo>
                  <a:lnTo>
                    <a:pt x="190" y="702"/>
                  </a:lnTo>
                  <a:lnTo>
                    <a:pt x="213" y="724"/>
                  </a:lnTo>
                  <a:lnTo>
                    <a:pt x="217" y="733"/>
                  </a:lnTo>
                  <a:lnTo>
                    <a:pt x="217" y="742"/>
                  </a:lnTo>
                  <a:lnTo>
                    <a:pt x="217" y="747"/>
                  </a:lnTo>
                  <a:lnTo>
                    <a:pt x="221" y="747"/>
                  </a:lnTo>
                  <a:lnTo>
                    <a:pt x="526" y="711"/>
                  </a:lnTo>
                  <a:lnTo>
                    <a:pt x="540" y="707"/>
                  </a:lnTo>
                  <a:lnTo>
                    <a:pt x="540" y="720"/>
                  </a:lnTo>
                  <a:lnTo>
                    <a:pt x="544" y="724"/>
                  </a:lnTo>
                  <a:lnTo>
                    <a:pt x="549" y="729"/>
                  </a:lnTo>
                  <a:lnTo>
                    <a:pt x="549" y="742"/>
                  </a:lnTo>
                  <a:lnTo>
                    <a:pt x="562" y="751"/>
                  </a:lnTo>
                  <a:lnTo>
                    <a:pt x="571" y="751"/>
                  </a:lnTo>
                  <a:lnTo>
                    <a:pt x="584" y="751"/>
                  </a:lnTo>
                  <a:lnTo>
                    <a:pt x="588" y="742"/>
                  </a:lnTo>
                  <a:lnTo>
                    <a:pt x="597" y="729"/>
                  </a:lnTo>
                  <a:lnTo>
                    <a:pt x="597" y="716"/>
                  </a:lnTo>
                  <a:lnTo>
                    <a:pt x="588" y="694"/>
                  </a:lnTo>
                  <a:lnTo>
                    <a:pt x="579" y="680"/>
                  </a:lnTo>
                  <a:lnTo>
                    <a:pt x="579" y="667"/>
                  </a:lnTo>
                  <a:lnTo>
                    <a:pt x="579" y="663"/>
                  </a:lnTo>
                  <a:lnTo>
                    <a:pt x="584" y="658"/>
                  </a:lnTo>
                  <a:lnTo>
                    <a:pt x="588" y="663"/>
                  </a:lnTo>
                  <a:lnTo>
                    <a:pt x="597" y="654"/>
                  </a:lnTo>
                  <a:lnTo>
                    <a:pt x="597" y="654"/>
                  </a:lnTo>
                  <a:lnTo>
                    <a:pt x="610" y="663"/>
                  </a:lnTo>
                  <a:lnTo>
                    <a:pt x="628" y="667"/>
                  </a:lnTo>
                  <a:lnTo>
                    <a:pt x="637" y="667"/>
                  </a:lnTo>
                  <a:lnTo>
                    <a:pt x="650" y="667"/>
                  </a:lnTo>
                  <a:lnTo>
                    <a:pt x="663" y="667"/>
                  </a:lnTo>
                  <a:lnTo>
                    <a:pt x="650" y="641"/>
                  </a:lnTo>
                  <a:lnTo>
                    <a:pt x="646" y="636"/>
                  </a:lnTo>
                  <a:lnTo>
                    <a:pt x="641" y="636"/>
                  </a:lnTo>
                  <a:lnTo>
                    <a:pt x="637" y="636"/>
                  </a:lnTo>
                  <a:lnTo>
                    <a:pt x="650" y="632"/>
                  </a:lnTo>
                  <a:lnTo>
                    <a:pt x="655" y="623"/>
                  </a:lnTo>
                  <a:lnTo>
                    <a:pt x="659" y="614"/>
                  </a:lnTo>
                  <a:lnTo>
                    <a:pt x="650" y="614"/>
                  </a:lnTo>
                  <a:lnTo>
                    <a:pt x="646" y="614"/>
                  </a:lnTo>
                  <a:lnTo>
                    <a:pt x="637" y="614"/>
                  </a:lnTo>
                  <a:lnTo>
                    <a:pt x="646" y="610"/>
                  </a:lnTo>
                  <a:lnTo>
                    <a:pt x="655" y="605"/>
                  </a:lnTo>
                  <a:lnTo>
                    <a:pt x="655" y="596"/>
                  </a:lnTo>
                  <a:lnTo>
                    <a:pt x="659" y="592"/>
                  </a:lnTo>
                  <a:lnTo>
                    <a:pt x="659" y="592"/>
                  </a:lnTo>
                  <a:lnTo>
                    <a:pt x="655" y="579"/>
                  </a:lnTo>
                  <a:lnTo>
                    <a:pt x="646" y="574"/>
                  </a:lnTo>
                  <a:lnTo>
                    <a:pt x="646" y="565"/>
                  </a:lnTo>
                  <a:lnTo>
                    <a:pt x="655" y="561"/>
                  </a:lnTo>
                  <a:lnTo>
                    <a:pt x="659" y="552"/>
                  </a:lnTo>
                  <a:lnTo>
                    <a:pt x="659" y="539"/>
                  </a:lnTo>
                  <a:lnTo>
                    <a:pt x="668" y="539"/>
                  </a:lnTo>
                  <a:lnTo>
                    <a:pt x="677" y="535"/>
                  </a:lnTo>
                  <a:lnTo>
                    <a:pt x="681" y="530"/>
                  </a:lnTo>
                  <a:lnTo>
                    <a:pt x="681" y="526"/>
                  </a:lnTo>
                  <a:lnTo>
                    <a:pt x="681" y="521"/>
                  </a:lnTo>
                  <a:lnTo>
                    <a:pt x="686" y="517"/>
                  </a:lnTo>
                  <a:lnTo>
                    <a:pt x="686" y="508"/>
                  </a:lnTo>
                  <a:lnTo>
                    <a:pt x="681" y="504"/>
                  </a:lnTo>
                  <a:lnTo>
                    <a:pt x="672" y="499"/>
                  </a:lnTo>
                  <a:lnTo>
                    <a:pt x="663" y="495"/>
                  </a:lnTo>
                  <a:lnTo>
                    <a:pt x="659" y="495"/>
                  </a:lnTo>
                  <a:lnTo>
                    <a:pt x="659" y="490"/>
                  </a:lnTo>
                  <a:lnTo>
                    <a:pt x="672" y="482"/>
                  </a:lnTo>
                  <a:lnTo>
                    <a:pt x="672" y="477"/>
                  </a:lnTo>
                  <a:lnTo>
                    <a:pt x="663" y="477"/>
                  </a:lnTo>
                  <a:lnTo>
                    <a:pt x="663" y="473"/>
                  </a:lnTo>
                  <a:lnTo>
                    <a:pt x="663" y="464"/>
                  </a:lnTo>
                  <a:lnTo>
                    <a:pt x="663" y="459"/>
                  </a:lnTo>
                  <a:lnTo>
                    <a:pt x="668" y="455"/>
                  </a:lnTo>
                  <a:lnTo>
                    <a:pt x="681" y="451"/>
                  </a:lnTo>
                  <a:lnTo>
                    <a:pt x="672" y="442"/>
                  </a:lnTo>
                  <a:lnTo>
                    <a:pt x="672" y="437"/>
                  </a:lnTo>
                  <a:lnTo>
                    <a:pt x="686" y="433"/>
                  </a:lnTo>
                  <a:lnTo>
                    <a:pt x="694" y="424"/>
                  </a:lnTo>
                  <a:lnTo>
                    <a:pt x="694" y="420"/>
                  </a:lnTo>
                  <a:lnTo>
                    <a:pt x="690" y="415"/>
                  </a:lnTo>
                  <a:lnTo>
                    <a:pt x="686" y="411"/>
                  </a:lnTo>
                  <a:lnTo>
                    <a:pt x="672" y="402"/>
                  </a:lnTo>
                  <a:lnTo>
                    <a:pt x="668" y="389"/>
                  </a:lnTo>
                  <a:lnTo>
                    <a:pt x="663" y="380"/>
                  </a:lnTo>
                  <a:lnTo>
                    <a:pt x="655" y="371"/>
                  </a:lnTo>
                  <a:lnTo>
                    <a:pt x="646" y="371"/>
                  </a:lnTo>
                  <a:lnTo>
                    <a:pt x="641" y="367"/>
                  </a:lnTo>
                  <a:lnTo>
                    <a:pt x="633" y="358"/>
                  </a:lnTo>
                  <a:lnTo>
                    <a:pt x="633" y="340"/>
                  </a:lnTo>
                  <a:lnTo>
                    <a:pt x="628" y="318"/>
                  </a:lnTo>
                  <a:lnTo>
                    <a:pt x="619" y="305"/>
                  </a:lnTo>
                  <a:lnTo>
                    <a:pt x="606" y="296"/>
                  </a:lnTo>
                  <a:lnTo>
                    <a:pt x="606" y="287"/>
                  </a:lnTo>
                  <a:lnTo>
                    <a:pt x="597" y="274"/>
                  </a:lnTo>
                  <a:lnTo>
                    <a:pt x="584" y="265"/>
                  </a:lnTo>
                  <a:lnTo>
                    <a:pt x="566" y="261"/>
                  </a:lnTo>
                  <a:lnTo>
                    <a:pt x="553" y="256"/>
                  </a:lnTo>
                  <a:lnTo>
                    <a:pt x="544" y="252"/>
                  </a:lnTo>
                  <a:lnTo>
                    <a:pt x="535" y="243"/>
                  </a:lnTo>
                  <a:lnTo>
                    <a:pt x="522" y="225"/>
                  </a:lnTo>
                  <a:lnTo>
                    <a:pt x="513" y="225"/>
                  </a:lnTo>
                  <a:lnTo>
                    <a:pt x="500" y="208"/>
                  </a:lnTo>
                  <a:lnTo>
                    <a:pt x="487" y="199"/>
                  </a:lnTo>
                  <a:lnTo>
                    <a:pt x="469" y="186"/>
                  </a:lnTo>
                  <a:lnTo>
                    <a:pt x="451" y="177"/>
                  </a:lnTo>
                  <a:lnTo>
                    <a:pt x="442" y="168"/>
                  </a:lnTo>
                  <a:lnTo>
                    <a:pt x="434" y="150"/>
                  </a:lnTo>
                  <a:lnTo>
                    <a:pt x="420" y="128"/>
                  </a:lnTo>
                  <a:lnTo>
                    <a:pt x="403" y="115"/>
                  </a:lnTo>
                  <a:lnTo>
                    <a:pt x="385" y="102"/>
                  </a:lnTo>
                  <a:lnTo>
                    <a:pt x="367" y="93"/>
                  </a:lnTo>
                  <a:lnTo>
                    <a:pt x="345" y="89"/>
                  </a:lnTo>
                  <a:lnTo>
                    <a:pt x="327" y="80"/>
                  </a:lnTo>
                  <a:lnTo>
                    <a:pt x="314" y="66"/>
                  </a:lnTo>
                  <a:lnTo>
                    <a:pt x="301" y="53"/>
                  </a:lnTo>
                  <a:lnTo>
                    <a:pt x="305" y="40"/>
                  </a:lnTo>
                  <a:lnTo>
                    <a:pt x="332" y="22"/>
                  </a:lnTo>
                  <a:lnTo>
                    <a:pt x="336" y="9"/>
                  </a:lnTo>
                  <a:lnTo>
                    <a:pt x="345" y="0"/>
                  </a:lnTo>
                  <a:lnTo>
                    <a:pt x="274" y="13"/>
                  </a:lnTo>
                  <a:lnTo>
                    <a:pt x="270" y="18"/>
                  </a:lnTo>
                  <a:lnTo>
                    <a:pt x="195" y="31"/>
                  </a:lnTo>
                  <a:lnTo>
                    <a:pt x="0" y="49"/>
                  </a:lnTo>
                  <a:lnTo>
                    <a:pt x="0" y="49"/>
                  </a:lnTo>
                  <a:lnTo>
                    <a:pt x="0" y="49"/>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Freeform 97"/>
            <p:cNvSpPr>
              <a:spLocks/>
            </p:cNvSpPr>
            <p:nvPr/>
          </p:nvSpPr>
          <p:spPr bwMode="auto">
            <a:xfrm>
              <a:off x="7876457" y="764737"/>
              <a:ext cx="532161" cy="981967"/>
            </a:xfrm>
            <a:custGeom>
              <a:avLst/>
              <a:gdLst>
                <a:gd name="T0" fmla="*/ 9 w 442"/>
                <a:gd name="T1" fmla="*/ 402 h 799"/>
                <a:gd name="T2" fmla="*/ 27 w 442"/>
                <a:gd name="T3" fmla="*/ 411 h 799"/>
                <a:gd name="T4" fmla="*/ 35 w 442"/>
                <a:gd name="T5" fmla="*/ 384 h 799"/>
                <a:gd name="T6" fmla="*/ 31 w 442"/>
                <a:gd name="T7" fmla="*/ 366 h 799"/>
                <a:gd name="T8" fmla="*/ 49 w 442"/>
                <a:gd name="T9" fmla="*/ 366 h 799"/>
                <a:gd name="T10" fmla="*/ 58 w 442"/>
                <a:gd name="T11" fmla="*/ 322 h 799"/>
                <a:gd name="T12" fmla="*/ 71 w 442"/>
                <a:gd name="T13" fmla="*/ 305 h 799"/>
                <a:gd name="T14" fmla="*/ 66 w 442"/>
                <a:gd name="T15" fmla="*/ 274 h 799"/>
                <a:gd name="T16" fmla="*/ 58 w 442"/>
                <a:gd name="T17" fmla="*/ 216 h 799"/>
                <a:gd name="T18" fmla="*/ 58 w 442"/>
                <a:gd name="T19" fmla="*/ 190 h 799"/>
                <a:gd name="T20" fmla="*/ 58 w 442"/>
                <a:gd name="T21" fmla="*/ 163 h 799"/>
                <a:gd name="T22" fmla="*/ 97 w 442"/>
                <a:gd name="T23" fmla="*/ 22 h 799"/>
                <a:gd name="T24" fmla="*/ 106 w 442"/>
                <a:gd name="T25" fmla="*/ 31 h 799"/>
                <a:gd name="T26" fmla="*/ 119 w 442"/>
                <a:gd name="T27" fmla="*/ 22 h 799"/>
                <a:gd name="T28" fmla="*/ 137 w 442"/>
                <a:gd name="T29" fmla="*/ 13 h 799"/>
                <a:gd name="T30" fmla="*/ 159 w 442"/>
                <a:gd name="T31" fmla="*/ 17 h 799"/>
                <a:gd name="T32" fmla="*/ 181 w 442"/>
                <a:gd name="T33" fmla="*/ 4 h 799"/>
                <a:gd name="T34" fmla="*/ 212 w 442"/>
                <a:gd name="T35" fmla="*/ 0 h 799"/>
                <a:gd name="T36" fmla="*/ 234 w 442"/>
                <a:gd name="T37" fmla="*/ 13 h 799"/>
                <a:gd name="T38" fmla="*/ 296 w 442"/>
                <a:gd name="T39" fmla="*/ 234 h 799"/>
                <a:gd name="T40" fmla="*/ 323 w 442"/>
                <a:gd name="T41" fmla="*/ 260 h 799"/>
                <a:gd name="T42" fmla="*/ 349 w 442"/>
                <a:gd name="T43" fmla="*/ 265 h 799"/>
                <a:gd name="T44" fmla="*/ 376 w 442"/>
                <a:gd name="T45" fmla="*/ 269 h 799"/>
                <a:gd name="T46" fmla="*/ 371 w 442"/>
                <a:gd name="T47" fmla="*/ 287 h 799"/>
                <a:gd name="T48" fmla="*/ 380 w 442"/>
                <a:gd name="T49" fmla="*/ 291 h 799"/>
                <a:gd name="T50" fmla="*/ 394 w 442"/>
                <a:gd name="T51" fmla="*/ 313 h 799"/>
                <a:gd name="T52" fmla="*/ 411 w 442"/>
                <a:gd name="T53" fmla="*/ 305 h 799"/>
                <a:gd name="T54" fmla="*/ 416 w 442"/>
                <a:gd name="T55" fmla="*/ 313 h 799"/>
                <a:gd name="T56" fmla="*/ 442 w 442"/>
                <a:gd name="T57" fmla="*/ 335 h 799"/>
                <a:gd name="T58" fmla="*/ 429 w 442"/>
                <a:gd name="T59" fmla="*/ 358 h 799"/>
                <a:gd name="T60" fmla="*/ 416 w 442"/>
                <a:gd name="T61" fmla="*/ 371 h 799"/>
                <a:gd name="T62" fmla="*/ 411 w 442"/>
                <a:gd name="T63" fmla="*/ 384 h 799"/>
                <a:gd name="T64" fmla="*/ 389 w 442"/>
                <a:gd name="T65" fmla="*/ 397 h 799"/>
                <a:gd name="T66" fmla="*/ 380 w 442"/>
                <a:gd name="T67" fmla="*/ 415 h 799"/>
                <a:gd name="T68" fmla="*/ 367 w 442"/>
                <a:gd name="T69" fmla="*/ 424 h 799"/>
                <a:gd name="T70" fmla="*/ 358 w 442"/>
                <a:gd name="T71" fmla="*/ 446 h 799"/>
                <a:gd name="T72" fmla="*/ 336 w 442"/>
                <a:gd name="T73" fmla="*/ 450 h 799"/>
                <a:gd name="T74" fmla="*/ 314 w 442"/>
                <a:gd name="T75" fmla="*/ 450 h 799"/>
                <a:gd name="T76" fmla="*/ 314 w 442"/>
                <a:gd name="T77" fmla="*/ 468 h 799"/>
                <a:gd name="T78" fmla="*/ 292 w 442"/>
                <a:gd name="T79" fmla="*/ 477 h 799"/>
                <a:gd name="T80" fmla="*/ 270 w 442"/>
                <a:gd name="T81" fmla="*/ 450 h 799"/>
                <a:gd name="T82" fmla="*/ 257 w 442"/>
                <a:gd name="T83" fmla="*/ 468 h 799"/>
                <a:gd name="T84" fmla="*/ 265 w 442"/>
                <a:gd name="T85" fmla="*/ 481 h 799"/>
                <a:gd name="T86" fmla="*/ 257 w 442"/>
                <a:gd name="T87" fmla="*/ 543 h 799"/>
                <a:gd name="T88" fmla="*/ 226 w 442"/>
                <a:gd name="T89" fmla="*/ 574 h 799"/>
                <a:gd name="T90" fmla="*/ 199 w 442"/>
                <a:gd name="T91" fmla="*/ 570 h 799"/>
                <a:gd name="T92" fmla="*/ 203 w 442"/>
                <a:gd name="T93" fmla="*/ 600 h 799"/>
                <a:gd name="T94" fmla="*/ 199 w 442"/>
                <a:gd name="T95" fmla="*/ 614 h 799"/>
                <a:gd name="T96" fmla="*/ 181 w 442"/>
                <a:gd name="T97" fmla="*/ 614 h 799"/>
                <a:gd name="T98" fmla="*/ 168 w 442"/>
                <a:gd name="T99" fmla="*/ 614 h 799"/>
                <a:gd name="T100" fmla="*/ 177 w 442"/>
                <a:gd name="T101" fmla="*/ 645 h 799"/>
                <a:gd name="T102" fmla="*/ 150 w 442"/>
                <a:gd name="T103" fmla="*/ 658 h 799"/>
                <a:gd name="T104" fmla="*/ 155 w 442"/>
                <a:gd name="T105" fmla="*/ 684 h 799"/>
                <a:gd name="T106" fmla="*/ 137 w 442"/>
                <a:gd name="T107" fmla="*/ 706 h 799"/>
                <a:gd name="T108" fmla="*/ 137 w 442"/>
                <a:gd name="T109" fmla="*/ 737 h 799"/>
                <a:gd name="T110" fmla="*/ 133 w 442"/>
                <a:gd name="T111" fmla="*/ 773 h 799"/>
                <a:gd name="T112" fmla="*/ 115 w 442"/>
                <a:gd name="T113" fmla="*/ 786 h 799"/>
                <a:gd name="T114" fmla="*/ 102 w 442"/>
                <a:gd name="T115" fmla="*/ 777 h 799"/>
                <a:gd name="T116" fmla="*/ 93 w 442"/>
                <a:gd name="T117" fmla="*/ 755 h 799"/>
                <a:gd name="T118" fmla="*/ 0 w 442"/>
                <a:gd name="T119" fmla="*/ 415 h 799"/>
                <a:gd name="T120" fmla="*/ 0 w 442"/>
                <a:gd name="T121" fmla="*/ 406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2" h="799">
                  <a:moveTo>
                    <a:pt x="0" y="406"/>
                  </a:moveTo>
                  <a:lnTo>
                    <a:pt x="9" y="402"/>
                  </a:lnTo>
                  <a:lnTo>
                    <a:pt x="18" y="402"/>
                  </a:lnTo>
                  <a:lnTo>
                    <a:pt x="27" y="411"/>
                  </a:lnTo>
                  <a:lnTo>
                    <a:pt x="35" y="397"/>
                  </a:lnTo>
                  <a:lnTo>
                    <a:pt x="35" y="384"/>
                  </a:lnTo>
                  <a:lnTo>
                    <a:pt x="31" y="375"/>
                  </a:lnTo>
                  <a:lnTo>
                    <a:pt x="31" y="366"/>
                  </a:lnTo>
                  <a:lnTo>
                    <a:pt x="40" y="371"/>
                  </a:lnTo>
                  <a:lnTo>
                    <a:pt x="49" y="366"/>
                  </a:lnTo>
                  <a:lnTo>
                    <a:pt x="53" y="349"/>
                  </a:lnTo>
                  <a:lnTo>
                    <a:pt x="58" y="322"/>
                  </a:lnTo>
                  <a:lnTo>
                    <a:pt x="71" y="309"/>
                  </a:lnTo>
                  <a:lnTo>
                    <a:pt x="71" y="305"/>
                  </a:lnTo>
                  <a:lnTo>
                    <a:pt x="71" y="291"/>
                  </a:lnTo>
                  <a:lnTo>
                    <a:pt x="66" y="274"/>
                  </a:lnTo>
                  <a:lnTo>
                    <a:pt x="66" y="234"/>
                  </a:lnTo>
                  <a:lnTo>
                    <a:pt x="58" y="216"/>
                  </a:lnTo>
                  <a:lnTo>
                    <a:pt x="53" y="203"/>
                  </a:lnTo>
                  <a:lnTo>
                    <a:pt x="58" y="190"/>
                  </a:lnTo>
                  <a:lnTo>
                    <a:pt x="58" y="181"/>
                  </a:lnTo>
                  <a:lnTo>
                    <a:pt x="58" y="163"/>
                  </a:lnTo>
                  <a:lnTo>
                    <a:pt x="89" y="13"/>
                  </a:lnTo>
                  <a:lnTo>
                    <a:pt x="97" y="22"/>
                  </a:lnTo>
                  <a:lnTo>
                    <a:pt x="106" y="26"/>
                  </a:lnTo>
                  <a:lnTo>
                    <a:pt x="106" y="31"/>
                  </a:lnTo>
                  <a:lnTo>
                    <a:pt x="115" y="31"/>
                  </a:lnTo>
                  <a:lnTo>
                    <a:pt x="119" y="22"/>
                  </a:lnTo>
                  <a:lnTo>
                    <a:pt x="128" y="13"/>
                  </a:lnTo>
                  <a:lnTo>
                    <a:pt x="137" y="13"/>
                  </a:lnTo>
                  <a:lnTo>
                    <a:pt x="150" y="17"/>
                  </a:lnTo>
                  <a:lnTo>
                    <a:pt x="159" y="17"/>
                  </a:lnTo>
                  <a:lnTo>
                    <a:pt x="173" y="17"/>
                  </a:lnTo>
                  <a:lnTo>
                    <a:pt x="181" y="4"/>
                  </a:lnTo>
                  <a:lnTo>
                    <a:pt x="195" y="0"/>
                  </a:lnTo>
                  <a:lnTo>
                    <a:pt x="212" y="0"/>
                  </a:lnTo>
                  <a:lnTo>
                    <a:pt x="230" y="9"/>
                  </a:lnTo>
                  <a:lnTo>
                    <a:pt x="234" y="13"/>
                  </a:lnTo>
                  <a:lnTo>
                    <a:pt x="248" y="22"/>
                  </a:lnTo>
                  <a:lnTo>
                    <a:pt x="296" y="234"/>
                  </a:lnTo>
                  <a:lnTo>
                    <a:pt x="310" y="252"/>
                  </a:lnTo>
                  <a:lnTo>
                    <a:pt x="323" y="260"/>
                  </a:lnTo>
                  <a:lnTo>
                    <a:pt x="332" y="265"/>
                  </a:lnTo>
                  <a:lnTo>
                    <a:pt x="349" y="265"/>
                  </a:lnTo>
                  <a:lnTo>
                    <a:pt x="367" y="265"/>
                  </a:lnTo>
                  <a:lnTo>
                    <a:pt x="376" y="269"/>
                  </a:lnTo>
                  <a:lnTo>
                    <a:pt x="376" y="274"/>
                  </a:lnTo>
                  <a:lnTo>
                    <a:pt x="371" y="287"/>
                  </a:lnTo>
                  <a:lnTo>
                    <a:pt x="371" y="291"/>
                  </a:lnTo>
                  <a:lnTo>
                    <a:pt x="380" y="291"/>
                  </a:lnTo>
                  <a:lnTo>
                    <a:pt x="385" y="309"/>
                  </a:lnTo>
                  <a:lnTo>
                    <a:pt x="394" y="313"/>
                  </a:lnTo>
                  <a:lnTo>
                    <a:pt x="402" y="313"/>
                  </a:lnTo>
                  <a:lnTo>
                    <a:pt x="411" y="305"/>
                  </a:lnTo>
                  <a:lnTo>
                    <a:pt x="416" y="305"/>
                  </a:lnTo>
                  <a:lnTo>
                    <a:pt x="416" y="313"/>
                  </a:lnTo>
                  <a:lnTo>
                    <a:pt x="438" y="318"/>
                  </a:lnTo>
                  <a:lnTo>
                    <a:pt x="442" y="335"/>
                  </a:lnTo>
                  <a:lnTo>
                    <a:pt x="438" y="353"/>
                  </a:lnTo>
                  <a:lnTo>
                    <a:pt x="429" y="358"/>
                  </a:lnTo>
                  <a:lnTo>
                    <a:pt x="416" y="366"/>
                  </a:lnTo>
                  <a:lnTo>
                    <a:pt x="416" y="371"/>
                  </a:lnTo>
                  <a:lnTo>
                    <a:pt x="416" y="380"/>
                  </a:lnTo>
                  <a:lnTo>
                    <a:pt x="411" y="384"/>
                  </a:lnTo>
                  <a:lnTo>
                    <a:pt x="398" y="388"/>
                  </a:lnTo>
                  <a:lnTo>
                    <a:pt x="389" y="397"/>
                  </a:lnTo>
                  <a:lnTo>
                    <a:pt x="380" y="402"/>
                  </a:lnTo>
                  <a:lnTo>
                    <a:pt x="380" y="415"/>
                  </a:lnTo>
                  <a:lnTo>
                    <a:pt x="376" y="424"/>
                  </a:lnTo>
                  <a:lnTo>
                    <a:pt x="367" y="424"/>
                  </a:lnTo>
                  <a:lnTo>
                    <a:pt x="363" y="428"/>
                  </a:lnTo>
                  <a:lnTo>
                    <a:pt x="358" y="446"/>
                  </a:lnTo>
                  <a:lnTo>
                    <a:pt x="349" y="450"/>
                  </a:lnTo>
                  <a:lnTo>
                    <a:pt x="336" y="450"/>
                  </a:lnTo>
                  <a:lnTo>
                    <a:pt x="327" y="450"/>
                  </a:lnTo>
                  <a:lnTo>
                    <a:pt x="314" y="450"/>
                  </a:lnTo>
                  <a:lnTo>
                    <a:pt x="318" y="459"/>
                  </a:lnTo>
                  <a:lnTo>
                    <a:pt x="314" y="468"/>
                  </a:lnTo>
                  <a:lnTo>
                    <a:pt x="301" y="481"/>
                  </a:lnTo>
                  <a:lnTo>
                    <a:pt x="292" y="477"/>
                  </a:lnTo>
                  <a:lnTo>
                    <a:pt x="283" y="468"/>
                  </a:lnTo>
                  <a:lnTo>
                    <a:pt x="270" y="450"/>
                  </a:lnTo>
                  <a:lnTo>
                    <a:pt x="270" y="446"/>
                  </a:lnTo>
                  <a:lnTo>
                    <a:pt x="257" y="468"/>
                  </a:lnTo>
                  <a:lnTo>
                    <a:pt x="252" y="472"/>
                  </a:lnTo>
                  <a:lnTo>
                    <a:pt x="265" y="481"/>
                  </a:lnTo>
                  <a:lnTo>
                    <a:pt x="261" y="512"/>
                  </a:lnTo>
                  <a:lnTo>
                    <a:pt x="257" y="543"/>
                  </a:lnTo>
                  <a:lnTo>
                    <a:pt x="234" y="565"/>
                  </a:lnTo>
                  <a:lnTo>
                    <a:pt x="226" y="574"/>
                  </a:lnTo>
                  <a:lnTo>
                    <a:pt x="208" y="565"/>
                  </a:lnTo>
                  <a:lnTo>
                    <a:pt x="199" y="570"/>
                  </a:lnTo>
                  <a:lnTo>
                    <a:pt x="199" y="587"/>
                  </a:lnTo>
                  <a:lnTo>
                    <a:pt x="203" y="600"/>
                  </a:lnTo>
                  <a:lnTo>
                    <a:pt x="208" y="605"/>
                  </a:lnTo>
                  <a:lnTo>
                    <a:pt x="199" y="614"/>
                  </a:lnTo>
                  <a:lnTo>
                    <a:pt x="186" y="614"/>
                  </a:lnTo>
                  <a:lnTo>
                    <a:pt x="181" y="614"/>
                  </a:lnTo>
                  <a:lnTo>
                    <a:pt x="173" y="605"/>
                  </a:lnTo>
                  <a:lnTo>
                    <a:pt x="168" y="614"/>
                  </a:lnTo>
                  <a:lnTo>
                    <a:pt x="177" y="631"/>
                  </a:lnTo>
                  <a:lnTo>
                    <a:pt x="177" y="645"/>
                  </a:lnTo>
                  <a:lnTo>
                    <a:pt x="159" y="649"/>
                  </a:lnTo>
                  <a:lnTo>
                    <a:pt x="150" y="658"/>
                  </a:lnTo>
                  <a:lnTo>
                    <a:pt x="155" y="671"/>
                  </a:lnTo>
                  <a:lnTo>
                    <a:pt x="155" y="684"/>
                  </a:lnTo>
                  <a:lnTo>
                    <a:pt x="142" y="693"/>
                  </a:lnTo>
                  <a:lnTo>
                    <a:pt x="137" y="706"/>
                  </a:lnTo>
                  <a:lnTo>
                    <a:pt x="137" y="724"/>
                  </a:lnTo>
                  <a:lnTo>
                    <a:pt x="137" y="737"/>
                  </a:lnTo>
                  <a:lnTo>
                    <a:pt x="137" y="755"/>
                  </a:lnTo>
                  <a:lnTo>
                    <a:pt x="133" y="773"/>
                  </a:lnTo>
                  <a:lnTo>
                    <a:pt x="133" y="799"/>
                  </a:lnTo>
                  <a:lnTo>
                    <a:pt x="115" y="786"/>
                  </a:lnTo>
                  <a:lnTo>
                    <a:pt x="111" y="782"/>
                  </a:lnTo>
                  <a:lnTo>
                    <a:pt x="102" y="777"/>
                  </a:lnTo>
                  <a:lnTo>
                    <a:pt x="97" y="768"/>
                  </a:lnTo>
                  <a:lnTo>
                    <a:pt x="93" y="755"/>
                  </a:lnTo>
                  <a:lnTo>
                    <a:pt x="84" y="746"/>
                  </a:lnTo>
                  <a:lnTo>
                    <a:pt x="0" y="415"/>
                  </a:lnTo>
                  <a:lnTo>
                    <a:pt x="0" y="406"/>
                  </a:lnTo>
                  <a:lnTo>
                    <a:pt x="0" y="406"/>
                  </a:lnTo>
                  <a:lnTo>
                    <a:pt x="0" y="406"/>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Freeform 98"/>
            <p:cNvSpPr>
              <a:spLocks/>
            </p:cNvSpPr>
            <p:nvPr/>
          </p:nvSpPr>
          <p:spPr bwMode="auto">
            <a:xfrm>
              <a:off x="7786178" y="1264619"/>
              <a:ext cx="250242" cy="608269"/>
            </a:xfrm>
            <a:custGeom>
              <a:avLst/>
              <a:gdLst>
                <a:gd name="T0" fmla="*/ 66 w 208"/>
                <a:gd name="T1" fmla="*/ 5 h 495"/>
                <a:gd name="T2" fmla="*/ 62 w 208"/>
                <a:gd name="T3" fmla="*/ 27 h 495"/>
                <a:gd name="T4" fmla="*/ 57 w 208"/>
                <a:gd name="T5" fmla="*/ 44 h 495"/>
                <a:gd name="T6" fmla="*/ 44 w 208"/>
                <a:gd name="T7" fmla="*/ 44 h 495"/>
                <a:gd name="T8" fmla="*/ 35 w 208"/>
                <a:gd name="T9" fmla="*/ 53 h 495"/>
                <a:gd name="T10" fmla="*/ 22 w 208"/>
                <a:gd name="T11" fmla="*/ 49 h 495"/>
                <a:gd name="T12" fmla="*/ 9 w 208"/>
                <a:gd name="T13" fmla="*/ 62 h 495"/>
                <a:gd name="T14" fmla="*/ 4 w 208"/>
                <a:gd name="T15" fmla="*/ 66 h 495"/>
                <a:gd name="T16" fmla="*/ 4 w 208"/>
                <a:gd name="T17" fmla="*/ 75 h 495"/>
                <a:gd name="T18" fmla="*/ 18 w 208"/>
                <a:gd name="T19" fmla="*/ 97 h 495"/>
                <a:gd name="T20" fmla="*/ 26 w 208"/>
                <a:gd name="T21" fmla="*/ 119 h 495"/>
                <a:gd name="T22" fmla="*/ 26 w 208"/>
                <a:gd name="T23" fmla="*/ 133 h 495"/>
                <a:gd name="T24" fmla="*/ 26 w 208"/>
                <a:gd name="T25" fmla="*/ 150 h 495"/>
                <a:gd name="T26" fmla="*/ 18 w 208"/>
                <a:gd name="T27" fmla="*/ 172 h 495"/>
                <a:gd name="T28" fmla="*/ 22 w 208"/>
                <a:gd name="T29" fmla="*/ 181 h 495"/>
                <a:gd name="T30" fmla="*/ 31 w 208"/>
                <a:gd name="T31" fmla="*/ 199 h 495"/>
                <a:gd name="T32" fmla="*/ 22 w 208"/>
                <a:gd name="T33" fmla="*/ 221 h 495"/>
                <a:gd name="T34" fmla="*/ 0 w 208"/>
                <a:gd name="T35" fmla="*/ 247 h 495"/>
                <a:gd name="T36" fmla="*/ 4 w 208"/>
                <a:gd name="T37" fmla="*/ 270 h 495"/>
                <a:gd name="T38" fmla="*/ 9 w 208"/>
                <a:gd name="T39" fmla="*/ 314 h 495"/>
                <a:gd name="T40" fmla="*/ 4 w 208"/>
                <a:gd name="T41" fmla="*/ 358 h 495"/>
                <a:gd name="T42" fmla="*/ 13 w 208"/>
                <a:gd name="T43" fmla="*/ 398 h 495"/>
                <a:gd name="T44" fmla="*/ 13 w 208"/>
                <a:gd name="T45" fmla="*/ 420 h 495"/>
                <a:gd name="T46" fmla="*/ 18 w 208"/>
                <a:gd name="T47" fmla="*/ 429 h 495"/>
                <a:gd name="T48" fmla="*/ 18 w 208"/>
                <a:gd name="T49" fmla="*/ 442 h 495"/>
                <a:gd name="T50" fmla="*/ 18 w 208"/>
                <a:gd name="T51" fmla="*/ 455 h 495"/>
                <a:gd name="T52" fmla="*/ 9 w 208"/>
                <a:gd name="T53" fmla="*/ 473 h 495"/>
                <a:gd name="T54" fmla="*/ 18 w 208"/>
                <a:gd name="T55" fmla="*/ 486 h 495"/>
                <a:gd name="T56" fmla="*/ 133 w 208"/>
                <a:gd name="T57" fmla="*/ 464 h 495"/>
                <a:gd name="T58" fmla="*/ 137 w 208"/>
                <a:gd name="T59" fmla="*/ 446 h 495"/>
                <a:gd name="T60" fmla="*/ 150 w 208"/>
                <a:gd name="T61" fmla="*/ 446 h 495"/>
                <a:gd name="T62" fmla="*/ 159 w 208"/>
                <a:gd name="T63" fmla="*/ 433 h 495"/>
                <a:gd name="T64" fmla="*/ 164 w 208"/>
                <a:gd name="T65" fmla="*/ 424 h 495"/>
                <a:gd name="T66" fmla="*/ 172 w 208"/>
                <a:gd name="T67" fmla="*/ 420 h 495"/>
                <a:gd name="T68" fmla="*/ 186 w 208"/>
                <a:gd name="T69" fmla="*/ 415 h 495"/>
                <a:gd name="T70" fmla="*/ 208 w 208"/>
                <a:gd name="T71" fmla="*/ 402 h 495"/>
                <a:gd name="T72" fmla="*/ 194 w 208"/>
                <a:gd name="T73" fmla="*/ 384 h 495"/>
                <a:gd name="T74" fmla="*/ 181 w 208"/>
                <a:gd name="T75" fmla="*/ 376 h 495"/>
                <a:gd name="T76" fmla="*/ 172 w 208"/>
                <a:gd name="T77" fmla="*/ 362 h 495"/>
                <a:gd name="T78" fmla="*/ 168 w 208"/>
                <a:gd name="T79" fmla="*/ 349 h 495"/>
                <a:gd name="T80" fmla="*/ 164 w 208"/>
                <a:gd name="T81" fmla="*/ 340 h 495"/>
                <a:gd name="T82" fmla="*/ 119 w 208"/>
                <a:gd name="T83" fmla="*/ 177 h 495"/>
                <a:gd name="T84" fmla="*/ 75 w 208"/>
                <a:gd name="T85" fmla="*/ 0 h 495"/>
                <a:gd name="T86" fmla="*/ 75 w 208"/>
                <a:gd name="T87"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495">
                  <a:moveTo>
                    <a:pt x="75" y="0"/>
                  </a:moveTo>
                  <a:lnTo>
                    <a:pt x="66" y="5"/>
                  </a:lnTo>
                  <a:lnTo>
                    <a:pt x="62" y="13"/>
                  </a:lnTo>
                  <a:lnTo>
                    <a:pt x="62" y="27"/>
                  </a:lnTo>
                  <a:lnTo>
                    <a:pt x="62" y="35"/>
                  </a:lnTo>
                  <a:lnTo>
                    <a:pt x="57" y="44"/>
                  </a:lnTo>
                  <a:lnTo>
                    <a:pt x="49" y="44"/>
                  </a:lnTo>
                  <a:lnTo>
                    <a:pt x="44" y="44"/>
                  </a:lnTo>
                  <a:lnTo>
                    <a:pt x="40" y="49"/>
                  </a:lnTo>
                  <a:lnTo>
                    <a:pt x="35" y="53"/>
                  </a:lnTo>
                  <a:lnTo>
                    <a:pt x="26" y="53"/>
                  </a:lnTo>
                  <a:lnTo>
                    <a:pt x="22" y="49"/>
                  </a:lnTo>
                  <a:lnTo>
                    <a:pt x="18" y="53"/>
                  </a:lnTo>
                  <a:lnTo>
                    <a:pt x="9" y="62"/>
                  </a:lnTo>
                  <a:lnTo>
                    <a:pt x="4" y="66"/>
                  </a:lnTo>
                  <a:lnTo>
                    <a:pt x="4" y="66"/>
                  </a:lnTo>
                  <a:lnTo>
                    <a:pt x="0" y="71"/>
                  </a:lnTo>
                  <a:lnTo>
                    <a:pt x="4" y="75"/>
                  </a:lnTo>
                  <a:lnTo>
                    <a:pt x="9" y="80"/>
                  </a:lnTo>
                  <a:lnTo>
                    <a:pt x="18" y="97"/>
                  </a:lnTo>
                  <a:lnTo>
                    <a:pt x="26" y="111"/>
                  </a:lnTo>
                  <a:lnTo>
                    <a:pt x="26" y="119"/>
                  </a:lnTo>
                  <a:lnTo>
                    <a:pt x="22" y="128"/>
                  </a:lnTo>
                  <a:lnTo>
                    <a:pt x="26" y="133"/>
                  </a:lnTo>
                  <a:lnTo>
                    <a:pt x="26" y="141"/>
                  </a:lnTo>
                  <a:lnTo>
                    <a:pt x="26" y="150"/>
                  </a:lnTo>
                  <a:lnTo>
                    <a:pt x="18" y="159"/>
                  </a:lnTo>
                  <a:lnTo>
                    <a:pt x="18" y="172"/>
                  </a:lnTo>
                  <a:lnTo>
                    <a:pt x="13" y="177"/>
                  </a:lnTo>
                  <a:lnTo>
                    <a:pt x="22" y="181"/>
                  </a:lnTo>
                  <a:lnTo>
                    <a:pt x="31" y="194"/>
                  </a:lnTo>
                  <a:lnTo>
                    <a:pt x="31" y="199"/>
                  </a:lnTo>
                  <a:lnTo>
                    <a:pt x="31" y="208"/>
                  </a:lnTo>
                  <a:lnTo>
                    <a:pt x="22" y="221"/>
                  </a:lnTo>
                  <a:lnTo>
                    <a:pt x="9" y="239"/>
                  </a:lnTo>
                  <a:lnTo>
                    <a:pt x="0" y="247"/>
                  </a:lnTo>
                  <a:lnTo>
                    <a:pt x="0" y="256"/>
                  </a:lnTo>
                  <a:lnTo>
                    <a:pt x="4" y="270"/>
                  </a:lnTo>
                  <a:lnTo>
                    <a:pt x="9" y="287"/>
                  </a:lnTo>
                  <a:lnTo>
                    <a:pt x="9" y="314"/>
                  </a:lnTo>
                  <a:lnTo>
                    <a:pt x="4" y="340"/>
                  </a:lnTo>
                  <a:lnTo>
                    <a:pt x="4" y="358"/>
                  </a:lnTo>
                  <a:lnTo>
                    <a:pt x="9" y="376"/>
                  </a:lnTo>
                  <a:lnTo>
                    <a:pt x="13" y="398"/>
                  </a:lnTo>
                  <a:lnTo>
                    <a:pt x="13" y="411"/>
                  </a:lnTo>
                  <a:lnTo>
                    <a:pt x="13" y="420"/>
                  </a:lnTo>
                  <a:lnTo>
                    <a:pt x="13" y="424"/>
                  </a:lnTo>
                  <a:lnTo>
                    <a:pt x="18" y="429"/>
                  </a:lnTo>
                  <a:lnTo>
                    <a:pt x="18" y="437"/>
                  </a:lnTo>
                  <a:lnTo>
                    <a:pt x="18" y="442"/>
                  </a:lnTo>
                  <a:lnTo>
                    <a:pt x="18" y="446"/>
                  </a:lnTo>
                  <a:lnTo>
                    <a:pt x="18" y="455"/>
                  </a:lnTo>
                  <a:lnTo>
                    <a:pt x="18" y="459"/>
                  </a:lnTo>
                  <a:lnTo>
                    <a:pt x="9" y="473"/>
                  </a:lnTo>
                  <a:lnTo>
                    <a:pt x="13" y="477"/>
                  </a:lnTo>
                  <a:lnTo>
                    <a:pt x="18" y="486"/>
                  </a:lnTo>
                  <a:lnTo>
                    <a:pt x="22" y="495"/>
                  </a:lnTo>
                  <a:lnTo>
                    <a:pt x="133" y="464"/>
                  </a:lnTo>
                  <a:lnTo>
                    <a:pt x="137" y="451"/>
                  </a:lnTo>
                  <a:lnTo>
                    <a:pt x="137" y="446"/>
                  </a:lnTo>
                  <a:lnTo>
                    <a:pt x="146" y="446"/>
                  </a:lnTo>
                  <a:lnTo>
                    <a:pt x="150" y="446"/>
                  </a:lnTo>
                  <a:lnTo>
                    <a:pt x="159" y="437"/>
                  </a:lnTo>
                  <a:lnTo>
                    <a:pt x="159" y="433"/>
                  </a:lnTo>
                  <a:lnTo>
                    <a:pt x="159" y="429"/>
                  </a:lnTo>
                  <a:lnTo>
                    <a:pt x="164" y="424"/>
                  </a:lnTo>
                  <a:lnTo>
                    <a:pt x="172" y="424"/>
                  </a:lnTo>
                  <a:lnTo>
                    <a:pt x="172" y="420"/>
                  </a:lnTo>
                  <a:lnTo>
                    <a:pt x="181" y="415"/>
                  </a:lnTo>
                  <a:lnTo>
                    <a:pt x="186" y="415"/>
                  </a:lnTo>
                  <a:lnTo>
                    <a:pt x="208" y="415"/>
                  </a:lnTo>
                  <a:lnTo>
                    <a:pt x="208" y="402"/>
                  </a:lnTo>
                  <a:lnTo>
                    <a:pt x="208" y="393"/>
                  </a:lnTo>
                  <a:lnTo>
                    <a:pt x="194" y="384"/>
                  </a:lnTo>
                  <a:lnTo>
                    <a:pt x="190" y="376"/>
                  </a:lnTo>
                  <a:lnTo>
                    <a:pt x="181" y="376"/>
                  </a:lnTo>
                  <a:lnTo>
                    <a:pt x="177" y="371"/>
                  </a:lnTo>
                  <a:lnTo>
                    <a:pt x="172" y="362"/>
                  </a:lnTo>
                  <a:lnTo>
                    <a:pt x="168" y="358"/>
                  </a:lnTo>
                  <a:lnTo>
                    <a:pt x="168" y="349"/>
                  </a:lnTo>
                  <a:lnTo>
                    <a:pt x="164" y="345"/>
                  </a:lnTo>
                  <a:lnTo>
                    <a:pt x="164" y="340"/>
                  </a:lnTo>
                  <a:lnTo>
                    <a:pt x="155" y="323"/>
                  </a:lnTo>
                  <a:lnTo>
                    <a:pt x="119" y="177"/>
                  </a:lnTo>
                  <a:lnTo>
                    <a:pt x="75" y="5"/>
                  </a:lnTo>
                  <a:lnTo>
                    <a:pt x="75" y="0"/>
                  </a:lnTo>
                  <a:lnTo>
                    <a:pt x="75" y="0"/>
                  </a:lnTo>
                  <a:lnTo>
                    <a:pt x="75" y="0"/>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Freeform 99"/>
            <p:cNvSpPr>
              <a:spLocks/>
            </p:cNvSpPr>
            <p:nvPr/>
          </p:nvSpPr>
          <p:spPr bwMode="auto">
            <a:xfrm>
              <a:off x="7561277" y="1351974"/>
              <a:ext cx="266080" cy="553266"/>
            </a:xfrm>
            <a:custGeom>
              <a:avLst/>
              <a:gdLst>
                <a:gd name="T0" fmla="*/ 102 w 221"/>
                <a:gd name="T1" fmla="*/ 26 h 450"/>
                <a:gd name="T2" fmla="*/ 9 w 221"/>
                <a:gd name="T3" fmla="*/ 53 h 450"/>
                <a:gd name="T4" fmla="*/ 14 w 221"/>
                <a:gd name="T5" fmla="*/ 66 h 450"/>
                <a:gd name="T6" fmla="*/ 0 w 221"/>
                <a:gd name="T7" fmla="*/ 70 h 450"/>
                <a:gd name="T8" fmla="*/ 14 w 221"/>
                <a:gd name="T9" fmla="*/ 115 h 450"/>
                <a:gd name="T10" fmla="*/ 18 w 221"/>
                <a:gd name="T11" fmla="*/ 119 h 450"/>
                <a:gd name="T12" fmla="*/ 22 w 221"/>
                <a:gd name="T13" fmla="*/ 128 h 450"/>
                <a:gd name="T14" fmla="*/ 27 w 221"/>
                <a:gd name="T15" fmla="*/ 154 h 450"/>
                <a:gd name="T16" fmla="*/ 22 w 221"/>
                <a:gd name="T17" fmla="*/ 163 h 450"/>
                <a:gd name="T18" fmla="*/ 27 w 221"/>
                <a:gd name="T19" fmla="*/ 176 h 450"/>
                <a:gd name="T20" fmla="*/ 27 w 221"/>
                <a:gd name="T21" fmla="*/ 190 h 450"/>
                <a:gd name="T22" fmla="*/ 27 w 221"/>
                <a:gd name="T23" fmla="*/ 238 h 450"/>
                <a:gd name="T24" fmla="*/ 31 w 221"/>
                <a:gd name="T25" fmla="*/ 256 h 450"/>
                <a:gd name="T26" fmla="*/ 36 w 221"/>
                <a:gd name="T27" fmla="*/ 300 h 450"/>
                <a:gd name="T28" fmla="*/ 44 w 221"/>
                <a:gd name="T29" fmla="*/ 313 h 450"/>
                <a:gd name="T30" fmla="*/ 36 w 221"/>
                <a:gd name="T31" fmla="*/ 327 h 450"/>
                <a:gd name="T32" fmla="*/ 36 w 221"/>
                <a:gd name="T33" fmla="*/ 340 h 450"/>
                <a:gd name="T34" fmla="*/ 49 w 221"/>
                <a:gd name="T35" fmla="*/ 331 h 450"/>
                <a:gd name="T36" fmla="*/ 62 w 221"/>
                <a:gd name="T37" fmla="*/ 335 h 450"/>
                <a:gd name="T38" fmla="*/ 67 w 221"/>
                <a:gd name="T39" fmla="*/ 340 h 450"/>
                <a:gd name="T40" fmla="*/ 75 w 221"/>
                <a:gd name="T41" fmla="*/ 344 h 450"/>
                <a:gd name="T42" fmla="*/ 98 w 221"/>
                <a:gd name="T43" fmla="*/ 441 h 450"/>
                <a:gd name="T44" fmla="*/ 208 w 221"/>
                <a:gd name="T45" fmla="*/ 424 h 450"/>
                <a:gd name="T46" fmla="*/ 195 w 221"/>
                <a:gd name="T47" fmla="*/ 406 h 450"/>
                <a:gd name="T48" fmla="*/ 204 w 221"/>
                <a:gd name="T49" fmla="*/ 393 h 450"/>
                <a:gd name="T50" fmla="*/ 204 w 221"/>
                <a:gd name="T51" fmla="*/ 380 h 450"/>
                <a:gd name="T52" fmla="*/ 204 w 221"/>
                <a:gd name="T53" fmla="*/ 371 h 450"/>
                <a:gd name="T54" fmla="*/ 204 w 221"/>
                <a:gd name="T55" fmla="*/ 366 h 450"/>
                <a:gd name="T56" fmla="*/ 204 w 221"/>
                <a:gd name="T57" fmla="*/ 358 h 450"/>
                <a:gd name="T58" fmla="*/ 199 w 221"/>
                <a:gd name="T59" fmla="*/ 349 h 450"/>
                <a:gd name="T60" fmla="*/ 199 w 221"/>
                <a:gd name="T61" fmla="*/ 335 h 450"/>
                <a:gd name="T62" fmla="*/ 195 w 221"/>
                <a:gd name="T63" fmla="*/ 313 h 450"/>
                <a:gd name="T64" fmla="*/ 190 w 221"/>
                <a:gd name="T65" fmla="*/ 287 h 450"/>
                <a:gd name="T66" fmla="*/ 190 w 221"/>
                <a:gd name="T67" fmla="*/ 260 h 450"/>
                <a:gd name="T68" fmla="*/ 195 w 221"/>
                <a:gd name="T69" fmla="*/ 225 h 450"/>
                <a:gd name="T70" fmla="*/ 190 w 221"/>
                <a:gd name="T71" fmla="*/ 199 h 450"/>
                <a:gd name="T72" fmla="*/ 186 w 221"/>
                <a:gd name="T73" fmla="*/ 190 h 450"/>
                <a:gd name="T74" fmla="*/ 186 w 221"/>
                <a:gd name="T75" fmla="*/ 185 h 450"/>
                <a:gd name="T76" fmla="*/ 195 w 221"/>
                <a:gd name="T77" fmla="*/ 163 h 450"/>
                <a:gd name="T78" fmla="*/ 208 w 221"/>
                <a:gd name="T79" fmla="*/ 150 h 450"/>
                <a:gd name="T80" fmla="*/ 221 w 221"/>
                <a:gd name="T81" fmla="*/ 128 h 450"/>
                <a:gd name="T82" fmla="*/ 208 w 221"/>
                <a:gd name="T83" fmla="*/ 115 h 450"/>
                <a:gd name="T84" fmla="*/ 199 w 221"/>
                <a:gd name="T85" fmla="*/ 106 h 450"/>
                <a:gd name="T86" fmla="*/ 204 w 221"/>
                <a:gd name="T87" fmla="*/ 93 h 450"/>
                <a:gd name="T88" fmla="*/ 212 w 221"/>
                <a:gd name="T89" fmla="*/ 79 h 450"/>
                <a:gd name="T90" fmla="*/ 212 w 221"/>
                <a:gd name="T91" fmla="*/ 70 h 450"/>
                <a:gd name="T92" fmla="*/ 208 w 221"/>
                <a:gd name="T93" fmla="*/ 57 h 450"/>
                <a:gd name="T94" fmla="*/ 208 w 221"/>
                <a:gd name="T95" fmla="*/ 53 h 450"/>
                <a:gd name="T96" fmla="*/ 212 w 221"/>
                <a:gd name="T97" fmla="*/ 44 h 450"/>
                <a:gd name="T98" fmla="*/ 204 w 221"/>
                <a:gd name="T99" fmla="*/ 31 h 450"/>
                <a:gd name="T100" fmla="*/ 199 w 221"/>
                <a:gd name="T101" fmla="*/ 13 h 450"/>
                <a:gd name="T102" fmla="*/ 195 w 221"/>
                <a:gd name="T103" fmla="*/ 9 h 450"/>
                <a:gd name="T104" fmla="*/ 186 w 221"/>
                <a:gd name="T105" fmla="*/ 0 h 450"/>
                <a:gd name="T106" fmla="*/ 186 w 221"/>
                <a:gd name="T107"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50">
                  <a:moveTo>
                    <a:pt x="186" y="0"/>
                  </a:moveTo>
                  <a:lnTo>
                    <a:pt x="102" y="26"/>
                  </a:lnTo>
                  <a:lnTo>
                    <a:pt x="31" y="44"/>
                  </a:lnTo>
                  <a:lnTo>
                    <a:pt x="9" y="53"/>
                  </a:lnTo>
                  <a:lnTo>
                    <a:pt x="14" y="66"/>
                  </a:lnTo>
                  <a:lnTo>
                    <a:pt x="14" y="66"/>
                  </a:lnTo>
                  <a:lnTo>
                    <a:pt x="5" y="66"/>
                  </a:lnTo>
                  <a:lnTo>
                    <a:pt x="0" y="70"/>
                  </a:lnTo>
                  <a:lnTo>
                    <a:pt x="0" y="79"/>
                  </a:lnTo>
                  <a:lnTo>
                    <a:pt x="14" y="115"/>
                  </a:lnTo>
                  <a:lnTo>
                    <a:pt x="14" y="123"/>
                  </a:lnTo>
                  <a:lnTo>
                    <a:pt x="18" y="119"/>
                  </a:lnTo>
                  <a:lnTo>
                    <a:pt x="22" y="119"/>
                  </a:lnTo>
                  <a:lnTo>
                    <a:pt x="22" y="128"/>
                  </a:lnTo>
                  <a:lnTo>
                    <a:pt x="31" y="146"/>
                  </a:lnTo>
                  <a:lnTo>
                    <a:pt x="27" y="154"/>
                  </a:lnTo>
                  <a:lnTo>
                    <a:pt x="22" y="154"/>
                  </a:lnTo>
                  <a:lnTo>
                    <a:pt x="22" y="163"/>
                  </a:lnTo>
                  <a:lnTo>
                    <a:pt x="22" y="168"/>
                  </a:lnTo>
                  <a:lnTo>
                    <a:pt x="27" y="176"/>
                  </a:lnTo>
                  <a:lnTo>
                    <a:pt x="27" y="185"/>
                  </a:lnTo>
                  <a:lnTo>
                    <a:pt x="27" y="190"/>
                  </a:lnTo>
                  <a:lnTo>
                    <a:pt x="22" y="203"/>
                  </a:lnTo>
                  <a:lnTo>
                    <a:pt x="27" y="238"/>
                  </a:lnTo>
                  <a:lnTo>
                    <a:pt x="31" y="247"/>
                  </a:lnTo>
                  <a:lnTo>
                    <a:pt x="31" y="256"/>
                  </a:lnTo>
                  <a:lnTo>
                    <a:pt x="31" y="278"/>
                  </a:lnTo>
                  <a:lnTo>
                    <a:pt x="36" y="300"/>
                  </a:lnTo>
                  <a:lnTo>
                    <a:pt x="40" y="305"/>
                  </a:lnTo>
                  <a:lnTo>
                    <a:pt x="44" y="313"/>
                  </a:lnTo>
                  <a:lnTo>
                    <a:pt x="44" y="313"/>
                  </a:lnTo>
                  <a:lnTo>
                    <a:pt x="36" y="327"/>
                  </a:lnTo>
                  <a:lnTo>
                    <a:pt x="36" y="327"/>
                  </a:lnTo>
                  <a:lnTo>
                    <a:pt x="36" y="340"/>
                  </a:lnTo>
                  <a:lnTo>
                    <a:pt x="44" y="340"/>
                  </a:lnTo>
                  <a:lnTo>
                    <a:pt x="49" y="331"/>
                  </a:lnTo>
                  <a:lnTo>
                    <a:pt x="53" y="331"/>
                  </a:lnTo>
                  <a:lnTo>
                    <a:pt x="62" y="335"/>
                  </a:lnTo>
                  <a:lnTo>
                    <a:pt x="62" y="340"/>
                  </a:lnTo>
                  <a:lnTo>
                    <a:pt x="67" y="340"/>
                  </a:lnTo>
                  <a:lnTo>
                    <a:pt x="71" y="344"/>
                  </a:lnTo>
                  <a:lnTo>
                    <a:pt x="75" y="344"/>
                  </a:lnTo>
                  <a:lnTo>
                    <a:pt x="98" y="441"/>
                  </a:lnTo>
                  <a:lnTo>
                    <a:pt x="98" y="441"/>
                  </a:lnTo>
                  <a:lnTo>
                    <a:pt x="98" y="450"/>
                  </a:lnTo>
                  <a:lnTo>
                    <a:pt x="208" y="424"/>
                  </a:lnTo>
                  <a:lnTo>
                    <a:pt x="199" y="411"/>
                  </a:lnTo>
                  <a:lnTo>
                    <a:pt x="195" y="406"/>
                  </a:lnTo>
                  <a:lnTo>
                    <a:pt x="195" y="402"/>
                  </a:lnTo>
                  <a:lnTo>
                    <a:pt x="204" y="393"/>
                  </a:lnTo>
                  <a:lnTo>
                    <a:pt x="204" y="384"/>
                  </a:lnTo>
                  <a:lnTo>
                    <a:pt x="204" y="380"/>
                  </a:lnTo>
                  <a:lnTo>
                    <a:pt x="204" y="375"/>
                  </a:lnTo>
                  <a:lnTo>
                    <a:pt x="204" y="371"/>
                  </a:lnTo>
                  <a:lnTo>
                    <a:pt x="204" y="366"/>
                  </a:lnTo>
                  <a:lnTo>
                    <a:pt x="204" y="366"/>
                  </a:lnTo>
                  <a:lnTo>
                    <a:pt x="204" y="362"/>
                  </a:lnTo>
                  <a:lnTo>
                    <a:pt x="204" y="358"/>
                  </a:lnTo>
                  <a:lnTo>
                    <a:pt x="199" y="353"/>
                  </a:lnTo>
                  <a:lnTo>
                    <a:pt x="199" y="349"/>
                  </a:lnTo>
                  <a:lnTo>
                    <a:pt x="199" y="349"/>
                  </a:lnTo>
                  <a:lnTo>
                    <a:pt x="199" y="335"/>
                  </a:lnTo>
                  <a:lnTo>
                    <a:pt x="199" y="327"/>
                  </a:lnTo>
                  <a:lnTo>
                    <a:pt x="195" y="313"/>
                  </a:lnTo>
                  <a:lnTo>
                    <a:pt x="195" y="300"/>
                  </a:lnTo>
                  <a:lnTo>
                    <a:pt x="190" y="287"/>
                  </a:lnTo>
                  <a:lnTo>
                    <a:pt x="190" y="269"/>
                  </a:lnTo>
                  <a:lnTo>
                    <a:pt x="190" y="260"/>
                  </a:lnTo>
                  <a:lnTo>
                    <a:pt x="195" y="243"/>
                  </a:lnTo>
                  <a:lnTo>
                    <a:pt x="195" y="225"/>
                  </a:lnTo>
                  <a:lnTo>
                    <a:pt x="195" y="212"/>
                  </a:lnTo>
                  <a:lnTo>
                    <a:pt x="190" y="199"/>
                  </a:lnTo>
                  <a:lnTo>
                    <a:pt x="190" y="194"/>
                  </a:lnTo>
                  <a:lnTo>
                    <a:pt x="186" y="190"/>
                  </a:lnTo>
                  <a:lnTo>
                    <a:pt x="186" y="185"/>
                  </a:lnTo>
                  <a:lnTo>
                    <a:pt x="186" y="185"/>
                  </a:lnTo>
                  <a:lnTo>
                    <a:pt x="190" y="176"/>
                  </a:lnTo>
                  <a:lnTo>
                    <a:pt x="195" y="163"/>
                  </a:lnTo>
                  <a:lnTo>
                    <a:pt x="204" y="159"/>
                  </a:lnTo>
                  <a:lnTo>
                    <a:pt x="208" y="150"/>
                  </a:lnTo>
                  <a:lnTo>
                    <a:pt x="217" y="137"/>
                  </a:lnTo>
                  <a:lnTo>
                    <a:pt x="221" y="128"/>
                  </a:lnTo>
                  <a:lnTo>
                    <a:pt x="221" y="123"/>
                  </a:lnTo>
                  <a:lnTo>
                    <a:pt x="208" y="115"/>
                  </a:lnTo>
                  <a:lnTo>
                    <a:pt x="204" y="106"/>
                  </a:lnTo>
                  <a:lnTo>
                    <a:pt x="199" y="106"/>
                  </a:lnTo>
                  <a:lnTo>
                    <a:pt x="199" y="101"/>
                  </a:lnTo>
                  <a:lnTo>
                    <a:pt x="204" y="93"/>
                  </a:lnTo>
                  <a:lnTo>
                    <a:pt x="208" y="88"/>
                  </a:lnTo>
                  <a:lnTo>
                    <a:pt x="212" y="79"/>
                  </a:lnTo>
                  <a:lnTo>
                    <a:pt x="212" y="75"/>
                  </a:lnTo>
                  <a:lnTo>
                    <a:pt x="212" y="70"/>
                  </a:lnTo>
                  <a:lnTo>
                    <a:pt x="208" y="57"/>
                  </a:lnTo>
                  <a:lnTo>
                    <a:pt x="208" y="57"/>
                  </a:lnTo>
                  <a:lnTo>
                    <a:pt x="204" y="53"/>
                  </a:lnTo>
                  <a:lnTo>
                    <a:pt x="208" y="53"/>
                  </a:lnTo>
                  <a:lnTo>
                    <a:pt x="212" y="48"/>
                  </a:lnTo>
                  <a:lnTo>
                    <a:pt x="212" y="44"/>
                  </a:lnTo>
                  <a:lnTo>
                    <a:pt x="212" y="40"/>
                  </a:lnTo>
                  <a:lnTo>
                    <a:pt x="204" y="31"/>
                  </a:lnTo>
                  <a:lnTo>
                    <a:pt x="204" y="22"/>
                  </a:lnTo>
                  <a:lnTo>
                    <a:pt x="199" y="13"/>
                  </a:lnTo>
                  <a:lnTo>
                    <a:pt x="195" y="9"/>
                  </a:lnTo>
                  <a:lnTo>
                    <a:pt x="195" y="9"/>
                  </a:lnTo>
                  <a:lnTo>
                    <a:pt x="190" y="4"/>
                  </a:lnTo>
                  <a:lnTo>
                    <a:pt x="186" y="0"/>
                  </a:lnTo>
                  <a:lnTo>
                    <a:pt x="186" y="0"/>
                  </a:lnTo>
                  <a:lnTo>
                    <a:pt x="186" y="0"/>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1" name="Freeform 100"/>
            <p:cNvSpPr>
              <a:spLocks/>
            </p:cNvSpPr>
            <p:nvPr/>
          </p:nvSpPr>
          <p:spPr bwMode="auto">
            <a:xfrm>
              <a:off x="7706988" y="1942450"/>
              <a:ext cx="266080" cy="244279"/>
            </a:xfrm>
            <a:custGeom>
              <a:avLst/>
              <a:gdLst>
                <a:gd name="T0" fmla="*/ 13 w 221"/>
                <a:gd name="T1" fmla="*/ 181 h 199"/>
                <a:gd name="T2" fmla="*/ 22 w 221"/>
                <a:gd name="T3" fmla="*/ 155 h 199"/>
                <a:gd name="T4" fmla="*/ 8 w 221"/>
                <a:gd name="T5" fmla="*/ 53 h 199"/>
                <a:gd name="T6" fmla="*/ 84 w 221"/>
                <a:gd name="T7" fmla="*/ 44 h 199"/>
                <a:gd name="T8" fmla="*/ 92 w 221"/>
                <a:gd name="T9" fmla="*/ 36 h 199"/>
                <a:gd name="T10" fmla="*/ 97 w 221"/>
                <a:gd name="T11" fmla="*/ 31 h 199"/>
                <a:gd name="T12" fmla="*/ 203 w 221"/>
                <a:gd name="T13" fmla="*/ 0 h 199"/>
                <a:gd name="T14" fmla="*/ 221 w 221"/>
                <a:gd name="T15" fmla="*/ 71 h 199"/>
                <a:gd name="T16" fmla="*/ 216 w 221"/>
                <a:gd name="T17" fmla="*/ 75 h 199"/>
                <a:gd name="T18" fmla="*/ 216 w 221"/>
                <a:gd name="T19" fmla="*/ 80 h 199"/>
                <a:gd name="T20" fmla="*/ 221 w 221"/>
                <a:gd name="T21" fmla="*/ 84 h 199"/>
                <a:gd name="T22" fmla="*/ 221 w 221"/>
                <a:gd name="T23" fmla="*/ 97 h 199"/>
                <a:gd name="T24" fmla="*/ 212 w 221"/>
                <a:gd name="T25" fmla="*/ 97 h 199"/>
                <a:gd name="T26" fmla="*/ 207 w 221"/>
                <a:gd name="T27" fmla="*/ 97 h 199"/>
                <a:gd name="T28" fmla="*/ 199 w 221"/>
                <a:gd name="T29" fmla="*/ 106 h 199"/>
                <a:gd name="T30" fmla="*/ 190 w 221"/>
                <a:gd name="T31" fmla="*/ 106 h 199"/>
                <a:gd name="T32" fmla="*/ 181 w 221"/>
                <a:gd name="T33" fmla="*/ 111 h 199"/>
                <a:gd name="T34" fmla="*/ 168 w 221"/>
                <a:gd name="T35" fmla="*/ 119 h 199"/>
                <a:gd name="T36" fmla="*/ 154 w 221"/>
                <a:gd name="T37" fmla="*/ 124 h 199"/>
                <a:gd name="T38" fmla="*/ 141 w 221"/>
                <a:gd name="T39" fmla="*/ 133 h 199"/>
                <a:gd name="T40" fmla="*/ 132 w 221"/>
                <a:gd name="T41" fmla="*/ 137 h 199"/>
                <a:gd name="T42" fmla="*/ 119 w 221"/>
                <a:gd name="T43" fmla="*/ 137 h 199"/>
                <a:gd name="T44" fmla="*/ 106 w 221"/>
                <a:gd name="T45" fmla="*/ 146 h 199"/>
                <a:gd name="T46" fmla="*/ 84 w 221"/>
                <a:gd name="T47" fmla="*/ 159 h 199"/>
                <a:gd name="T48" fmla="*/ 75 w 221"/>
                <a:gd name="T49" fmla="*/ 168 h 199"/>
                <a:gd name="T50" fmla="*/ 66 w 221"/>
                <a:gd name="T51" fmla="*/ 164 h 199"/>
                <a:gd name="T52" fmla="*/ 57 w 221"/>
                <a:gd name="T53" fmla="*/ 172 h 199"/>
                <a:gd name="T54" fmla="*/ 53 w 221"/>
                <a:gd name="T55" fmla="*/ 172 h 199"/>
                <a:gd name="T56" fmla="*/ 39 w 221"/>
                <a:gd name="T57" fmla="*/ 181 h 199"/>
                <a:gd name="T58" fmla="*/ 35 w 221"/>
                <a:gd name="T59" fmla="*/ 190 h 199"/>
                <a:gd name="T60" fmla="*/ 22 w 221"/>
                <a:gd name="T61" fmla="*/ 195 h 199"/>
                <a:gd name="T62" fmla="*/ 22 w 221"/>
                <a:gd name="T63"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1" h="199">
                  <a:moveTo>
                    <a:pt x="22" y="199"/>
                  </a:moveTo>
                  <a:lnTo>
                    <a:pt x="13" y="181"/>
                  </a:lnTo>
                  <a:lnTo>
                    <a:pt x="35" y="168"/>
                  </a:lnTo>
                  <a:lnTo>
                    <a:pt x="22" y="155"/>
                  </a:lnTo>
                  <a:lnTo>
                    <a:pt x="0" y="49"/>
                  </a:lnTo>
                  <a:lnTo>
                    <a:pt x="8" y="53"/>
                  </a:lnTo>
                  <a:lnTo>
                    <a:pt x="79" y="36"/>
                  </a:lnTo>
                  <a:lnTo>
                    <a:pt x="84" y="44"/>
                  </a:lnTo>
                  <a:lnTo>
                    <a:pt x="88" y="44"/>
                  </a:lnTo>
                  <a:lnTo>
                    <a:pt x="92" y="36"/>
                  </a:lnTo>
                  <a:lnTo>
                    <a:pt x="92" y="36"/>
                  </a:lnTo>
                  <a:lnTo>
                    <a:pt x="97" y="31"/>
                  </a:lnTo>
                  <a:lnTo>
                    <a:pt x="110" y="22"/>
                  </a:lnTo>
                  <a:lnTo>
                    <a:pt x="203" y="0"/>
                  </a:lnTo>
                  <a:lnTo>
                    <a:pt x="221" y="66"/>
                  </a:lnTo>
                  <a:lnTo>
                    <a:pt x="221" y="71"/>
                  </a:lnTo>
                  <a:lnTo>
                    <a:pt x="221" y="71"/>
                  </a:lnTo>
                  <a:lnTo>
                    <a:pt x="216" y="75"/>
                  </a:lnTo>
                  <a:lnTo>
                    <a:pt x="216" y="80"/>
                  </a:lnTo>
                  <a:lnTo>
                    <a:pt x="216" y="80"/>
                  </a:lnTo>
                  <a:lnTo>
                    <a:pt x="216" y="84"/>
                  </a:lnTo>
                  <a:lnTo>
                    <a:pt x="221" y="84"/>
                  </a:lnTo>
                  <a:lnTo>
                    <a:pt x="221" y="89"/>
                  </a:lnTo>
                  <a:lnTo>
                    <a:pt x="221" y="97"/>
                  </a:lnTo>
                  <a:lnTo>
                    <a:pt x="212" y="102"/>
                  </a:lnTo>
                  <a:lnTo>
                    <a:pt x="212" y="97"/>
                  </a:lnTo>
                  <a:lnTo>
                    <a:pt x="212" y="97"/>
                  </a:lnTo>
                  <a:lnTo>
                    <a:pt x="207" y="97"/>
                  </a:lnTo>
                  <a:lnTo>
                    <a:pt x="203" y="102"/>
                  </a:lnTo>
                  <a:lnTo>
                    <a:pt x="199" y="106"/>
                  </a:lnTo>
                  <a:lnTo>
                    <a:pt x="194" y="106"/>
                  </a:lnTo>
                  <a:lnTo>
                    <a:pt x="190" y="106"/>
                  </a:lnTo>
                  <a:lnTo>
                    <a:pt x="185" y="111"/>
                  </a:lnTo>
                  <a:lnTo>
                    <a:pt x="181" y="111"/>
                  </a:lnTo>
                  <a:lnTo>
                    <a:pt x="172" y="115"/>
                  </a:lnTo>
                  <a:lnTo>
                    <a:pt x="168" y="119"/>
                  </a:lnTo>
                  <a:lnTo>
                    <a:pt x="163" y="119"/>
                  </a:lnTo>
                  <a:lnTo>
                    <a:pt x="154" y="124"/>
                  </a:lnTo>
                  <a:lnTo>
                    <a:pt x="150" y="133"/>
                  </a:lnTo>
                  <a:lnTo>
                    <a:pt x="141" y="133"/>
                  </a:lnTo>
                  <a:lnTo>
                    <a:pt x="141" y="137"/>
                  </a:lnTo>
                  <a:lnTo>
                    <a:pt x="132" y="137"/>
                  </a:lnTo>
                  <a:lnTo>
                    <a:pt x="123" y="137"/>
                  </a:lnTo>
                  <a:lnTo>
                    <a:pt x="119" y="137"/>
                  </a:lnTo>
                  <a:lnTo>
                    <a:pt x="115" y="146"/>
                  </a:lnTo>
                  <a:lnTo>
                    <a:pt x="106" y="146"/>
                  </a:lnTo>
                  <a:lnTo>
                    <a:pt x="92" y="150"/>
                  </a:lnTo>
                  <a:lnTo>
                    <a:pt x="84" y="159"/>
                  </a:lnTo>
                  <a:lnTo>
                    <a:pt x="75" y="164"/>
                  </a:lnTo>
                  <a:lnTo>
                    <a:pt x="75" y="168"/>
                  </a:lnTo>
                  <a:lnTo>
                    <a:pt x="70" y="168"/>
                  </a:lnTo>
                  <a:lnTo>
                    <a:pt x="66" y="164"/>
                  </a:lnTo>
                  <a:lnTo>
                    <a:pt x="62" y="168"/>
                  </a:lnTo>
                  <a:lnTo>
                    <a:pt x="57" y="172"/>
                  </a:lnTo>
                  <a:lnTo>
                    <a:pt x="57" y="172"/>
                  </a:lnTo>
                  <a:lnTo>
                    <a:pt x="53" y="172"/>
                  </a:lnTo>
                  <a:lnTo>
                    <a:pt x="48" y="177"/>
                  </a:lnTo>
                  <a:lnTo>
                    <a:pt x="39" y="181"/>
                  </a:lnTo>
                  <a:lnTo>
                    <a:pt x="35" y="186"/>
                  </a:lnTo>
                  <a:lnTo>
                    <a:pt x="35" y="190"/>
                  </a:lnTo>
                  <a:lnTo>
                    <a:pt x="26" y="195"/>
                  </a:lnTo>
                  <a:lnTo>
                    <a:pt x="22" y="195"/>
                  </a:lnTo>
                  <a:lnTo>
                    <a:pt x="22" y="199"/>
                  </a:lnTo>
                  <a:lnTo>
                    <a:pt x="22" y="199"/>
                  </a:lnTo>
                  <a:lnTo>
                    <a:pt x="22" y="199"/>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2" name="Freeform 101"/>
            <p:cNvSpPr>
              <a:spLocks/>
            </p:cNvSpPr>
            <p:nvPr/>
          </p:nvSpPr>
          <p:spPr bwMode="auto">
            <a:xfrm>
              <a:off x="6774122" y="2089662"/>
              <a:ext cx="858426" cy="564590"/>
            </a:xfrm>
            <a:custGeom>
              <a:avLst/>
              <a:gdLst>
                <a:gd name="T0" fmla="*/ 0 w 712"/>
                <a:gd name="T1" fmla="*/ 80 h 460"/>
                <a:gd name="T2" fmla="*/ 13 w 712"/>
                <a:gd name="T3" fmla="*/ 80 h 460"/>
                <a:gd name="T4" fmla="*/ 31 w 712"/>
                <a:gd name="T5" fmla="*/ 71 h 460"/>
                <a:gd name="T6" fmla="*/ 44 w 712"/>
                <a:gd name="T7" fmla="*/ 67 h 460"/>
                <a:gd name="T8" fmla="*/ 57 w 712"/>
                <a:gd name="T9" fmla="*/ 62 h 460"/>
                <a:gd name="T10" fmla="*/ 66 w 712"/>
                <a:gd name="T11" fmla="*/ 53 h 460"/>
                <a:gd name="T12" fmla="*/ 71 w 712"/>
                <a:gd name="T13" fmla="*/ 49 h 460"/>
                <a:gd name="T14" fmla="*/ 84 w 712"/>
                <a:gd name="T15" fmla="*/ 80 h 460"/>
                <a:gd name="T16" fmla="*/ 575 w 712"/>
                <a:gd name="T17" fmla="*/ 0 h 460"/>
                <a:gd name="T18" fmla="*/ 584 w 712"/>
                <a:gd name="T19" fmla="*/ 0 h 460"/>
                <a:gd name="T20" fmla="*/ 601 w 712"/>
                <a:gd name="T21" fmla="*/ 18 h 460"/>
                <a:gd name="T22" fmla="*/ 610 w 712"/>
                <a:gd name="T23" fmla="*/ 27 h 460"/>
                <a:gd name="T24" fmla="*/ 614 w 712"/>
                <a:gd name="T25" fmla="*/ 31 h 460"/>
                <a:gd name="T26" fmla="*/ 614 w 712"/>
                <a:gd name="T27" fmla="*/ 40 h 460"/>
                <a:gd name="T28" fmla="*/ 619 w 712"/>
                <a:gd name="T29" fmla="*/ 49 h 460"/>
                <a:gd name="T30" fmla="*/ 623 w 712"/>
                <a:gd name="T31" fmla="*/ 53 h 460"/>
                <a:gd name="T32" fmla="*/ 628 w 712"/>
                <a:gd name="T33" fmla="*/ 53 h 460"/>
                <a:gd name="T34" fmla="*/ 632 w 712"/>
                <a:gd name="T35" fmla="*/ 58 h 460"/>
                <a:gd name="T36" fmla="*/ 632 w 712"/>
                <a:gd name="T37" fmla="*/ 62 h 460"/>
                <a:gd name="T38" fmla="*/ 637 w 712"/>
                <a:gd name="T39" fmla="*/ 67 h 460"/>
                <a:gd name="T40" fmla="*/ 637 w 712"/>
                <a:gd name="T41" fmla="*/ 76 h 460"/>
                <a:gd name="T42" fmla="*/ 637 w 712"/>
                <a:gd name="T43" fmla="*/ 80 h 460"/>
                <a:gd name="T44" fmla="*/ 637 w 712"/>
                <a:gd name="T45" fmla="*/ 80 h 460"/>
                <a:gd name="T46" fmla="*/ 645 w 712"/>
                <a:gd name="T47" fmla="*/ 89 h 460"/>
                <a:gd name="T48" fmla="*/ 650 w 712"/>
                <a:gd name="T49" fmla="*/ 93 h 460"/>
                <a:gd name="T50" fmla="*/ 663 w 712"/>
                <a:gd name="T51" fmla="*/ 93 h 460"/>
                <a:gd name="T52" fmla="*/ 668 w 712"/>
                <a:gd name="T53" fmla="*/ 98 h 460"/>
                <a:gd name="T54" fmla="*/ 668 w 712"/>
                <a:gd name="T55" fmla="*/ 98 h 460"/>
                <a:gd name="T56" fmla="*/ 672 w 712"/>
                <a:gd name="T57" fmla="*/ 102 h 460"/>
                <a:gd name="T58" fmla="*/ 672 w 712"/>
                <a:gd name="T59" fmla="*/ 106 h 460"/>
                <a:gd name="T60" fmla="*/ 676 w 712"/>
                <a:gd name="T61" fmla="*/ 111 h 460"/>
                <a:gd name="T62" fmla="*/ 672 w 712"/>
                <a:gd name="T63" fmla="*/ 137 h 460"/>
                <a:gd name="T64" fmla="*/ 672 w 712"/>
                <a:gd name="T65" fmla="*/ 142 h 460"/>
                <a:gd name="T66" fmla="*/ 668 w 712"/>
                <a:gd name="T67" fmla="*/ 155 h 460"/>
                <a:gd name="T68" fmla="*/ 659 w 712"/>
                <a:gd name="T69" fmla="*/ 168 h 460"/>
                <a:gd name="T70" fmla="*/ 668 w 712"/>
                <a:gd name="T71" fmla="*/ 168 h 460"/>
                <a:gd name="T72" fmla="*/ 672 w 712"/>
                <a:gd name="T73" fmla="*/ 177 h 460"/>
                <a:gd name="T74" fmla="*/ 672 w 712"/>
                <a:gd name="T75" fmla="*/ 190 h 460"/>
                <a:gd name="T76" fmla="*/ 672 w 712"/>
                <a:gd name="T77" fmla="*/ 204 h 460"/>
                <a:gd name="T78" fmla="*/ 676 w 712"/>
                <a:gd name="T79" fmla="*/ 208 h 460"/>
                <a:gd name="T80" fmla="*/ 685 w 712"/>
                <a:gd name="T81" fmla="*/ 208 h 460"/>
                <a:gd name="T82" fmla="*/ 694 w 712"/>
                <a:gd name="T83" fmla="*/ 221 h 460"/>
                <a:gd name="T84" fmla="*/ 712 w 712"/>
                <a:gd name="T85" fmla="*/ 239 h 460"/>
                <a:gd name="T86" fmla="*/ 707 w 712"/>
                <a:gd name="T87" fmla="*/ 257 h 460"/>
                <a:gd name="T88" fmla="*/ 703 w 712"/>
                <a:gd name="T89" fmla="*/ 261 h 460"/>
                <a:gd name="T90" fmla="*/ 685 w 712"/>
                <a:gd name="T91" fmla="*/ 279 h 460"/>
                <a:gd name="T92" fmla="*/ 681 w 712"/>
                <a:gd name="T93" fmla="*/ 292 h 460"/>
                <a:gd name="T94" fmla="*/ 672 w 712"/>
                <a:gd name="T95" fmla="*/ 296 h 460"/>
                <a:gd name="T96" fmla="*/ 668 w 712"/>
                <a:gd name="T97" fmla="*/ 296 h 460"/>
                <a:gd name="T98" fmla="*/ 668 w 712"/>
                <a:gd name="T99" fmla="*/ 310 h 460"/>
                <a:gd name="T100" fmla="*/ 659 w 712"/>
                <a:gd name="T101" fmla="*/ 314 h 460"/>
                <a:gd name="T102" fmla="*/ 654 w 712"/>
                <a:gd name="T103" fmla="*/ 318 h 460"/>
                <a:gd name="T104" fmla="*/ 650 w 712"/>
                <a:gd name="T105" fmla="*/ 318 h 460"/>
                <a:gd name="T106" fmla="*/ 641 w 712"/>
                <a:gd name="T107" fmla="*/ 323 h 460"/>
                <a:gd name="T108" fmla="*/ 637 w 712"/>
                <a:gd name="T109" fmla="*/ 327 h 460"/>
                <a:gd name="T110" fmla="*/ 632 w 712"/>
                <a:gd name="T111" fmla="*/ 336 h 460"/>
                <a:gd name="T112" fmla="*/ 628 w 712"/>
                <a:gd name="T113" fmla="*/ 336 h 460"/>
                <a:gd name="T114" fmla="*/ 66 w 712"/>
                <a:gd name="T115" fmla="*/ 460 h 460"/>
                <a:gd name="T116" fmla="*/ 0 w 712"/>
                <a:gd name="T117" fmla="*/ 80 h 460"/>
                <a:gd name="T118" fmla="*/ 0 w 712"/>
                <a:gd name="T119" fmla="*/ 80 h 460"/>
                <a:gd name="T120" fmla="*/ 0 w 712"/>
                <a:gd name="T121" fmla="*/ 8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2" h="460">
                  <a:moveTo>
                    <a:pt x="0" y="80"/>
                  </a:moveTo>
                  <a:lnTo>
                    <a:pt x="13" y="80"/>
                  </a:lnTo>
                  <a:lnTo>
                    <a:pt x="31" y="71"/>
                  </a:lnTo>
                  <a:lnTo>
                    <a:pt x="44" y="67"/>
                  </a:lnTo>
                  <a:lnTo>
                    <a:pt x="57" y="62"/>
                  </a:lnTo>
                  <a:lnTo>
                    <a:pt x="66" y="53"/>
                  </a:lnTo>
                  <a:lnTo>
                    <a:pt x="71" y="49"/>
                  </a:lnTo>
                  <a:lnTo>
                    <a:pt x="84" y="80"/>
                  </a:lnTo>
                  <a:lnTo>
                    <a:pt x="575" y="0"/>
                  </a:lnTo>
                  <a:lnTo>
                    <a:pt x="584" y="0"/>
                  </a:lnTo>
                  <a:lnTo>
                    <a:pt x="601" y="18"/>
                  </a:lnTo>
                  <a:lnTo>
                    <a:pt x="610" y="27"/>
                  </a:lnTo>
                  <a:lnTo>
                    <a:pt x="614" y="31"/>
                  </a:lnTo>
                  <a:lnTo>
                    <a:pt x="614" y="40"/>
                  </a:lnTo>
                  <a:lnTo>
                    <a:pt x="619" y="49"/>
                  </a:lnTo>
                  <a:lnTo>
                    <a:pt x="623" y="53"/>
                  </a:lnTo>
                  <a:lnTo>
                    <a:pt x="628" y="53"/>
                  </a:lnTo>
                  <a:lnTo>
                    <a:pt x="632" y="58"/>
                  </a:lnTo>
                  <a:lnTo>
                    <a:pt x="632" y="62"/>
                  </a:lnTo>
                  <a:lnTo>
                    <a:pt x="637" y="67"/>
                  </a:lnTo>
                  <a:lnTo>
                    <a:pt x="637" y="76"/>
                  </a:lnTo>
                  <a:lnTo>
                    <a:pt x="637" y="80"/>
                  </a:lnTo>
                  <a:lnTo>
                    <a:pt x="637" y="80"/>
                  </a:lnTo>
                  <a:lnTo>
                    <a:pt x="645" y="89"/>
                  </a:lnTo>
                  <a:lnTo>
                    <a:pt x="650" y="93"/>
                  </a:lnTo>
                  <a:lnTo>
                    <a:pt x="663" y="93"/>
                  </a:lnTo>
                  <a:lnTo>
                    <a:pt x="668" y="98"/>
                  </a:lnTo>
                  <a:lnTo>
                    <a:pt x="668" y="98"/>
                  </a:lnTo>
                  <a:lnTo>
                    <a:pt x="672" y="102"/>
                  </a:lnTo>
                  <a:lnTo>
                    <a:pt x="672" y="106"/>
                  </a:lnTo>
                  <a:lnTo>
                    <a:pt x="676" y="111"/>
                  </a:lnTo>
                  <a:lnTo>
                    <a:pt x="672" y="137"/>
                  </a:lnTo>
                  <a:lnTo>
                    <a:pt x="672" y="142"/>
                  </a:lnTo>
                  <a:lnTo>
                    <a:pt x="668" y="155"/>
                  </a:lnTo>
                  <a:lnTo>
                    <a:pt x="659" y="168"/>
                  </a:lnTo>
                  <a:lnTo>
                    <a:pt x="668" y="168"/>
                  </a:lnTo>
                  <a:lnTo>
                    <a:pt x="672" y="177"/>
                  </a:lnTo>
                  <a:lnTo>
                    <a:pt x="672" y="190"/>
                  </a:lnTo>
                  <a:lnTo>
                    <a:pt x="672" y="204"/>
                  </a:lnTo>
                  <a:lnTo>
                    <a:pt x="676" y="208"/>
                  </a:lnTo>
                  <a:lnTo>
                    <a:pt x="685" y="208"/>
                  </a:lnTo>
                  <a:lnTo>
                    <a:pt x="694" y="221"/>
                  </a:lnTo>
                  <a:lnTo>
                    <a:pt x="712" y="239"/>
                  </a:lnTo>
                  <a:lnTo>
                    <a:pt x="707" y="257"/>
                  </a:lnTo>
                  <a:lnTo>
                    <a:pt x="703" y="261"/>
                  </a:lnTo>
                  <a:lnTo>
                    <a:pt x="685" y="279"/>
                  </a:lnTo>
                  <a:lnTo>
                    <a:pt x="681" y="292"/>
                  </a:lnTo>
                  <a:lnTo>
                    <a:pt x="672" y="296"/>
                  </a:lnTo>
                  <a:lnTo>
                    <a:pt x="668" y="296"/>
                  </a:lnTo>
                  <a:lnTo>
                    <a:pt x="668" y="310"/>
                  </a:lnTo>
                  <a:lnTo>
                    <a:pt x="659" y="314"/>
                  </a:lnTo>
                  <a:lnTo>
                    <a:pt x="654" y="318"/>
                  </a:lnTo>
                  <a:lnTo>
                    <a:pt x="650" y="318"/>
                  </a:lnTo>
                  <a:lnTo>
                    <a:pt x="641" y="323"/>
                  </a:lnTo>
                  <a:lnTo>
                    <a:pt x="637" y="327"/>
                  </a:lnTo>
                  <a:lnTo>
                    <a:pt x="632" y="336"/>
                  </a:lnTo>
                  <a:lnTo>
                    <a:pt x="628" y="336"/>
                  </a:lnTo>
                  <a:lnTo>
                    <a:pt x="66" y="460"/>
                  </a:lnTo>
                  <a:lnTo>
                    <a:pt x="0" y="80"/>
                  </a:lnTo>
                  <a:lnTo>
                    <a:pt x="0" y="80"/>
                  </a:lnTo>
                  <a:lnTo>
                    <a:pt x="0" y="80"/>
                  </a:lnTo>
                  <a:close/>
                </a:path>
              </a:pathLst>
            </a:custGeom>
            <a:solidFill>
              <a:srgbClr val="005482"/>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Freeform 102"/>
            <p:cNvSpPr>
              <a:spLocks/>
            </p:cNvSpPr>
            <p:nvPr/>
          </p:nvSpPr>
          <p:spPr bwMode="auto">
            <a:xfrm>
              <a:off x="7535938" y="2479538"/>
              <a:ext cx="126705" cy="244279"/>
            </a:xfrm>
            <a:custGeom>
              <a:avLst/>
              <a:gdLst>
                <a:gd name="T0" fmla="*/ 18 w 106"/>
                <a:gd name="T1" fmla="*/ 0 h 199"/>
                <a:gd name="T2" fmla="*/ 13 w 106"/>
                <a:gd name="T3" fmla="*/ 0 h 199"/>
                <a:gd name="T4" fmla="*/ 5 w 106"/>
                <a:gd name="T5" fmla="*/ 9 h 199"/>
                <a:gd name="T6" fmla="*/ 0 w 106"/>
                <a:gd name="T7" fmla="*/ 18 h 199"/>
                <a:gd name="T8" fmla="*/ 36 w 106"/>
                <a:gd name="T9" fmla="*/ 199 h 199"/>
                <a:gd name="T10" fmla="*/ 106 w 106"/>
                <a:gd name="T11" fmla="*/ 195 h 199"/>
                <a:gd name="T12" fmla="*/ 102 w 106"/>
                <a:gd name="T13" fmla="*/ 173 h 199"/>
                <a:gd name="T14" fmla="*/ 97 w 106"/>
                <a:gd name="T15" fmla="*/ 164 h 199"/>
                <a:gd name="T16" fmla="*/ 89 w 106"/>
                <a:gd name="T17" fmla="*/ 159 h 199"/>
                <a:gd name="T18" fmla="*/ 75 w 106"/>
                <a:gd name="T19" fmla="*/ 146 h 199"/>
                <a:gd name="T20" fmla="*/ 75 w 106"/>
                <a:gd name="T21" fmla="*/ 137 h 199"/>
                <a:gd name="T22" fmla="*/ 71 w 106"/>
                <a:gd name="T23" fmla="*/ 129 h 199"/>
                <a:gd name="T24" fmla="*/ 58 w 106"/>
                <a:gd name="T25" fmla="*/ 111 h 199"/>
                <a:gd name="T26" fmla="*/ 49 w 106"/>
                <a:gd name="T27" fmla="*/ 98 h 199"/>
                <a:gd name="T28" fmla="*/ 49 w 106"/>
                <a:gd name="T29" fmla="*/ 76 h 199"/>
                <a:gd name="T30" fmla="*/ 36 w 106"/>
                <a:gd name="T31" fmla="*/ 58 h 199"/>
                <a:gd name="T32" fmla="*/ 31 w 106"/>
                <a:gd name="T33" fmla="*/ 49 h 199"/>
                <a:gd name="T34" fmla="*/ 22 w 106"/>
                <a:gd name="T35" fmla="*/ 36 h 199"/>
                <a:gd name="T36" fmla="*/ 22 w 106"/>
                <a:gd name="T37" fmla="*/ 27 h 199"/>
                <a:gd name="T38" fmla="*/ 22 w 106"/>
                <a:gd name="T39" fmla="*/ 27 h 199"/>
                <a:gd name="T40" fmla="*/ 22 w 106"/>
                <a:gd name="T41" fmla="*/ 18 h 199"/>
                <a:gd name="T42" fmla="*/ 22 w 106"/>
                <a:gd name="T43" fmla="*/ 18 h 199"/>
                <a:gd name="T44" fmla="*/ 18 w 106"/>
                <a:gd name="T45" fmla="*/ 14 h 199"/>
                <a:gd name="T46" fmla="*/ 18 w 106"/>
                <a:gd name="T47" fmla="*/ 9 h 199"/>
                <a:gd name="T48" fmla="*/ 18 w 106"/>
                <a:gd name="T49" fmla="*/ 0 h 199"/>
                <a:gd name="T50" fmla="*/ 18 w 106"/>
                <a:gd name="T51" fmla="*/ 0 h 199"/>
                <a:gd name="T52" fmla="*/ 18 w 106"/>
                <a:gd name="T53" fmla="*/ 0 h 199"/>
                <a:gd name="T54" fmla="*/ 18 w 106"/>
                <a:gd name="T55"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 h="199">
                  <a:moveTo>
                    <a:pt x="18" y="0"/>
                  </a:moveTo>
                  <a:lnTo>
                    <a:pt x="13" y="0"/>
                  </a:lnTo>
                  <a:lnTo>
                    <a:pt x="5" y="9"/>
                  </a:lnTo>
                  <a:lnTo>
                    <a:pt x="0" y="18"/>
                  </a:lnTo>
                  <a:lnTo>
                    <a:pt x="36" y="199"/>
                  </a:lnTo>
                  <a:lnTo>
                    <a:pt x="106" y="195"/>
                  </a:lnTo>
                  <a:lnTo>
                    <a:pt x="102" y="173"/>
                  </a:lnTo>
                  <a:lnTo>
                    <a:pt x="97" y="164"/>
                  </a:lnTo>
                  <a:lnTo>
                    <a:pt x="89" y="159"/>
                  </a:lnTo>
                  <a:lnTo>
                    <a:pt x="75" y="146"/>
                  </a:lnTo>
                  <a:lnTo>
                    <a:pt x="75" y="137"/>
                  </a:lnTo>
                  <a:lnTo>
                    <a:pt x="71" y="129"/>
                  </a:lnTo>
                  <a:lnTo>
                    <a:pt x="58" y="111"/>
                  </a:lnTo>
                  <a:lnTo>
                    <a:pt x="49" y="98"/>
                  </a:lnTo>
                  <a:lnTo>
                    <a:pt x="49" y="76"/>
                  </a:lnTo>
                  <a:lnTo>
                    <a:pt x="36" y="58"/>
                  </a:lnTo>
                  <a:lnTo>
                    <a:pt x="31" y="49"/>
                  </a:lnTo>
                  <a:lnTo>
                    <a:pt x="22" y="36"/>
                  </a:lnTo>
                  <a:lnTo>
                    <a:pt x="22" y="27"/>
                  </a:lnTo>
                  <a:lnTo>
                    <a:pt x="22" y="27"/>
                  </a:lnTo>
                  <a:lnTo>
                    <a:pt x="22" y="18"/>
                  </a:lnTo>
                  <a:lnTo>
                    <a:pt x="22" y="18"/>
                  </a:lnTo>
                  <a:lnTo>
                    <a:pt x="18" y="14"/>
                  </a:lnTo>
                  <a:lnTo>
                    <a:pt x="18" y="9"/>
                  </a:lnTo>
                  <a:lnTo>
                    <a:pt x="18" y="0"/>
                  </a:lnTo>
                  <a:lnTo>
                    <a:pt x="18" y="0"/>
                  </a:lnTo>
                  <a:lnTo>
                    <a:pt x="18" y="0"/>
                  </a:lnTo>
                  <a:lnTo>
                    <a:pt x="18" y="0"/>
                  </a:lnTo>
                  <a:close/>
                </a:path>
              </a:pathLst>
            </a:custGeom>
            <a:solidFill>
              <a:srgbClr val="92D050"/>
            </a:solidFill>
            <a:ln w="5715" cap="flat">
              <a:solidFill>
                <a:srgbClr val="FFFFFF"/>
              </a:solidFill>
              <a:prstDash val="solid"/>
              <a:bevel/>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Text Box 108"/>
            <p:cNvSpPr txBox="1">
              <a:spLocks noChangeArrowheads="1"/>
            </p:cNvSpPr>
            <p:nvPr/>
          </p:nvSpPr>
          <p:spPr bwMode="auto">
            <a:xfrm>
              <a:off x="1192769" y="894156"/>
              <a:ext cx="479896"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WA</a:t>
              </a:r>
            </a:p>
          </p:txBody>
        </p:sp>
        <p:sp>
          <p:nvSpPr>
            <p:cNvPr id="65" name="Text Box 110"/>
            <p:cNvSpPr txBox="1">
              <a:spLocks noChangeArrowheads="1"/>
            </p:cNvSpPr>
            <p:nvPr/>
          </p:nvSpPr>
          <p:spPr bwMode="auto">
            <a:xfrm>
              <a:off x="993210" y="1502425"/>
              <a:ext cx="449803"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OR</a:t>
              </a:r>
            </a:p>
          </p:txBody>
        </p:sp>
        <p:sp>
          <p:nvSpPr>
            <p:cNvPr id="66" name="Text Box 111"/>
            <p:cNvSpPr txBox="1">
              <a:spLocks noChangeArrowheads="1"/>
            </p:cNvSpPr>
            <p:nvPr/>
          </p:nvSpPr>
          <p:spPr bwMode="auto">
            <a:xfrm>
              <a:off x="731880" y="2853236"/>
              <a:ext cx="440300" cy="31060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CA</a:t>
              </a:r>
            </a:p>
          </p:txBody>
        </p:sp>
        <p:sp>
          <p:nvSpPr>
            <p:cNvPr id="67" name="Text Box 112"/>
            <p:cNvSpPr txBox="1">
              <a:spLocks noChangeArrowheads="1"/>
            </p:cNvSpPr>
            <p:nvPr/>
          </p:nvSpPr>
          <p:spPr bwMode="auto">
            <a:xfrm>
              <a:off x="2619786" y="1263000"/>
              <a:ext cx="438715"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MT</a:t>
              </a:r>
            </a:p>
          </p:txBody>
        </p:sp>
        <p:sp>
          <p:nvSpPr>
            <p:cNvPr id="68" name="Text Box 113"/>
            <p:cNvSpPr txBox="1">
              <a:spLocks noChangeArrowheads="1"/>
            </p:cNvSpPr>
            <p:nvPr/>
          </p:nvSpPr>
          <p:spPr bwMode="auto">
            <a:xfrm>
              <a:off x="5844427" y="2596015"/>
              <a:ext cx="361109"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IN</a:t>
              </a:r>
            </a:p>
          </p:txBody>
        </p:sp>
        <p:sp>
          <p:nvSpPr>
            <p:cNvPr id="69" name="Text Box 114"/>
            <p:cNvSpPr txBox="1">
              <a:spLocks noChangeArrowheads="1"/>
            </p:cNvSpPr>
            <p:nvPr/>
          </p:nvSpPr>
          <p:spPr bwMode="auto">
            <a:xfrm>
              <a:off x="5419965" y="2587927"/>
              <a:ext cx="340519"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IL</a:t>
              </a:r>
            </a:p>
          </p:txBody>
        </p:sp>
        <p:sp>
          <p:nvSpPr>
            <p:cNvPr id="70" name="Text Box 115"/>
            <p:cNvSpPr txBox="1">
              <a:spLocks noChangeArrowheads="1"/>
            </p:cNvSpPr>
            <p:nvPr/>
          </p:nvSpPr>
          <p:spPr bwMode="auto">
            <a:xfrm>
              <a:off x="1797787" y="1780676"/>
              <a:ext cx="361109"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ID</a:t>
              </a:r>
            </a:p>
          </p:txBody>
        </p:sp>
        <p:sp>
          <p:nvSpPr>
            <p:cNvPr id="71" name="Text Box 116"/>
            <p:cNvSpPr txBox="1">
              <a:spLocks noChangeArrowheads="1"/>
            </p:cNvSpPr>
            <p:nvPr/>
          </p:nvSpPr>
          <p:spPr bwMode="auto">
            <a:xfrm>
              <a:off x="1349569" y="2498951"/>
              <a:ext cx="430797"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NV</a:t>
              </a:r>
            </a:p>
          </p:txBody>
        </p:sp>
        <p:sp>
          <p:nvSpPr>
            <p:cNvPr id="72" name="Text Box 117"/>
            <p:cNvSpPr txBox="1">
              <a:spLocks noChangeArrowheads="1"/>
            </p:cNvSpPr>
            <p:nvPr/>
          </p:nvSpPr>
          <p:spPr bwMode="auto">
            <a:xfrm>
              <a:off x="2079705" y="2694698"/>
              <a:ext cx="419711"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UT</a:t>
              </a:r>
            </a:p>
          </p:txBody>
        </p:sp>
        <p:sp>
          <p:nvSpPr>
            <p:cNvPr id="73" name="Text Box 118"/>
            <p:cNvSpPr txBox="1">
              <a:spLocks noChangeArrowheads="1"/>
            </p:cNvSpPr>
            <p:nvPr/>
          </p:nvSpPr>
          <p:spPr bwMode="auto">
            <a:xfrm>
              <a:off x="1908654" y="3621661"/>
              <a:ext cx="419711"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AZ</a:t>
              </a:r>
            </a:p>
          </p:txBody>
        </p:sp>
        <p:sp>
          <p:nvSpPr>
            <p:cNvPr id="74" name="Text Box 119"/>
            <p:cNvSpPr txBox="1">
              <a:spLocks noChangeArrowheads="1"/>
            </p:cNvSpPr>
            <p:nvPr/>
          </p:nvSpPr>
          <p:spPr bwMode="auto">
            <a:xfrm>
              <a:off x="2805091" y="3776963"/>
              <a:ext cx="459305"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NM</a:t>
              </a:r>
            </a:p>
          </p:txBody>
        </p:sp>
        <p:sp>
          <p:nvSpPr>
            <p:cNvPr id="75" name="Text Box 120"/>
            <p:cNvSpPr txBox="1">
              <a:spLocks noChangeArrowheads="1"/>
            </p:cNvSpPr>
            <p:nvPr/>
          </p:nvSpPr>
          <p:spPr bwMode="auto">
            <a:xfrm>
              <a:off x="3915344" y="4411116"/>
              <a:ext cx="410207"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TX</a:t>
              </a:r>
            </a:p>
          </p:txBody>
        </p:sp>
        <p:sp>
          <p:nvSpPr>
            <p:cNvPr id="76" name="Text Box 121"/>
            <p:cNvSpPr txBox="1">
              <a:spLocks noChangeArrowheads="1"/>
            </p:cNvSpPr>
            <p:nvPr/>
          </p:nvSpPr>
          <p:spPr bwMode="auto">
            <a:xfrm>
              <a:off x="4216268" y="3590924"/>
              <a:ext cx="449803"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OK</a:t>
              </a:r>
            </a:p>
          </p:txBody>
        </p:sp>
        <p:sp>
          <p:nvSpPr>
            <p:cNvPr id="77" name="Text Box 122"/>
            <p:cNvSpPr txBox="1">
              <a:spLocks noChangeArrowheads="1"/>
            </p:cNvSpPr>
            <p:nvPr/>
          </p:nvSpPr>
          <p:spPr bwMode="auto">
            <a:xfrm>
              <a:off x="2736986" y="2047603"/>
              <a:ext cx="470392" cy="31060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WY</a:t>
              </a:r>
            </a:p>
          </p:txBody>
        </p:sp>
        <p:sp>
          <p:nvSpPr>
            <p:cNvPr id="78" name="Text Box 123"/>
            <p:cNvSpPr txBox="1">
              <a:spLocks noChangeArrowheads="1"/>
            </p:cNvSpPr>
            <p:nvPr/>
          </p:nvSpPr>
          <p:spPr bwMode="auto">
            <a:xfrm>
              <a:off x="3850405" y="1227410"/>
              <a:ext cx="440300" cy="31060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ND</a:t>
              </a:r>
            </a:p>
          </p:txBody>
        </p:sp>
        <p:sp>
          <p:nvSpPr>
            <p:cNvPr id="79" name="Text Box 124"/>
            <p:cNvSpPr txBox="1">
              <a:spLocks noChangeArrowheads="1"/>
            </p:cNvSpPr>
            <p:nvPr/>
          </p:nvSpPr>
          <p:spPr bwMode="auto">
            <a:xfrm>
              <a:off x="3829818" y="1825973"/>
              <a:ext cx="430797"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SD</a:t>
              </a:r>
            </a:p>
          </p:txBody>
        </p:sp>
        <p:sp>
          <p:nvSpPr>
            <p:cNvPr id="80" name="Text Box 125"/>
            <p:cNvSpPr txBox="1">
              <a:spLocks noChangeArrowheads="1"/>
            </p:cNvSpPr>
            <p:nvPr/>
          </p:nvSpPr>
          <p:spPr bwMode="auto">
            <a:xfrm>
              <a:off x="3902673" y="2377622"/>
              <a:ext cx="430797"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NE</a:t>
              </a:r>
            </a:p>
          </p:txBody>
        </p:sp>
        <p:sp>
          <p:nvSpPr>
            <p:cNvPr id="81" name="Text Box 126"/>
            <p:cNvSpPr txBox="1">
              <a:spLocks noChangeArrowheads="1"/>
            </p:cNvSpPr>
            <p:nvPr/>
          </p:nvSpPr>
          <p:spPr bwMode="auto">
            <a:xfrm>
              <a:off x="2960305" y="2841911"/>
              <a:ext cx="449803"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CO</a:t>
              </a:r>
            </a:p>
          </p:txBody>
        </p:sp>
        <p:sp>
          <p:nvSpPr>
            <p:cNvPr id="82" name="Text Box 127"/>
            <p:cNvSpPr txBox="1">
              <a:spLocks noChangeArrowheads="1"/>
            </p:cNvSpPr>
            <p:nvPr/>
          </p:nvSpPr>
          <p:spPr bwMode="auto">
            <a:xfrm>
              <a:off x="4086396" y="2984272"/>
              <a:ext cx="430797"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KS</a:t>
              </a:r>
            </a:p>
          </p:txBody>
        </p:sp>
        <p:sp>
          <p:nvSpPr>
            <p:cNvPr id="83" name="Text Box 128"/>
            <p:cNvSpPr txBox="1">
              <a:spLocks noChangeArrowheads="1"/>
            </p:cNvSpPr>
            <p:nvPr/>
          </p:nvSpPr>
          <p:spPr bwMode="auto">
            <a:xfrm>
              <a:off x="4984416" y="4330229"/>
              <a:ext cx="419711" cy="31060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LA</a:t>
              </a:r>
            </a:p>
          </p:txBody>
        </p:sp>
        <p:sp>
          <p:nvSpPr>
            <p:cNvPr id="84" name="Text Box 129"/>
            <p:cNvSpPr txBox="1">
              <a:spLocks noChangeArrowheads="1"/>
            </p:cNvSpPr>
            <p:nvPr/>
          </p:nvSpPr>
          <p:spPr bwMode="auto">
            <a:xfrm>
              <a:off x="4909976" y="2981037"/>
              <a:ext cx="468808"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MO</a:t>
              </a:r>
            </a:p>
          </p:txBody>
        </p:sp>
        <p:sp>
          <p:nvSpPr>
            <p:cNvPr id="85" name="Text Box 130"/>
            <p:cNvSpPr txBox="1">
              <a:spLocks noChangeArrowheads="1"/>
            </p:cNvSpPr>
            <p:nvPr/>
          </p:nvSpPr>
          <p:spPr bwMode="auto">
            <a:xfrm>
              <a:off x="4949571" y="3689606"/>
              <a:ext cx="440300"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AR</a:t>
              </a:r>
            </a:p>
          </p:txBody>
        </p:sp>
        <p:sp>
          <p:nvSpPr>
            <p:cNvPr id="86" name="Text Box 131"/>
            <p:cNvSpPr txBox="1">
              <a:spLocks noChangeArrowheads="1"/>
            </p:cNvSpPr>
            <p:nvPr/>
          </p:nvSpPr>
          <p:spPr bwMode="auto">
            <a:xfrm>
              <a:off x="4791191" y="2264380"/>
              <a:ext cx="361109"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IA</a:t>
              </a:r>
            </a:p>
          </p:txBody>
        </p:sp>
        <p:sp>
          <p:nvSpPr>
            <p:cNvPr id="87" name="Text Box 132"/>
            <p:cNvSpPr txBox="1">
              <a:spLocks noChangeArrowheads="1"/>
            </p:cNvSpPr>
            <p:nvPr/>
          </p:nvSpPr>
          <p:spPr bwMode="auto">
            <a:xfrm>
              <a:off x="4577377" y="1423157"/>
              <a:ext cx="459305"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MN</a:t>
              </a:r>
            </a:p>
          </p:txBody>
        </p:sp>
        <p:sp>
          <p:nvSpPr>
            <p:cNvPr id="88" name="Text Box 133"/>
            <p:cNvSpPr txBox="1">
              <a:spLocks noChangeArrowheads="1"/>
            </p:cNvSpPr>
            <p:nvPr/>
          </p:nvSpPr>
          <p:spPr bwMode="auto">
            <a:xfrm>
              <a:off x="6150102" y="2984272"/>
              <a:ext cx="430797" cy="31060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KY</a:t>
              </a:r>
            </a:p>
          </p:txBody>
        </p:sp>
        <p:sp>
          <p:nvSpPr>
            <p:cNvPr id="89" name="Text Box 134"/>
            <p:cNvSpPr txBox="1">
              <a:spLocks noChangeArrowheads="1"/>
            </p:cNvSpPr>
            <p:nvPr/>
          </p:nvSpPr>
          <p:spPr bwMode="auto">
            <a:xfrm>
              <a:off x="5904610" y="3404884"/>
              <a:ext cx="419710"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TN</a:t>
              </a:r>
            </a:p>
          </p:txBody>
        </p:sp>
        <p:sp>
          <p:nvSpPr>
            <p:cNvPr id="90" name="Text Box 135"/>
            <p:cNvSpPr txBox="1">
              <a:spLocks noChangeArrowheads="1"/>
            </p:cNvSpPr>
            <p:nvPr/>
          </p:nvSpPr>
          <p:spPr bwMode="auto">
            <a:xfrm>
              <a:off x="5887189" y="3996975"/>
              <a:ext cx="419711"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AL</a:t>
              </a:r>
            </a:p>
          </p:txBody>
        </p:sp>
        <p:sp>
          <p:nvSpPr>
            <p:cNvPr id="91" name="Text Box 136"/>
            <p:cNvSpPr txBox="1">
              <a:spLocks noChangeArrowheads="1"/>
            </p:cNvSpPr>
            <p:nvPr/>
          </p:nvSpPr>
          <p:spPr bwMode="auto">
            <a:xfrm>
              <a:off x="5361364" y="4068156"/>
              <a:ext cx="449803"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MS</a:t>
              </a:r>
            </a:p>
          </p:txBody>
        </p:sp>
        <p:sp>
          <p:nvSpPr>
            <p:cNvPr id="92" name="Text Box 137"/>
            <p:cNvSpPr txBox="1">
              <a:spLocks noChangeArrowheads="1"/>
            </p:cNvSpPr>
            <p:nvPr/>
          </p:nvSpPr>
          <p:spPr bwMode="auto">
            <a:xfrm>
              <a:off x="6859650" y="4762165"/>
              <a:ext cx="571757"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FL</a:t>
              </a:r>
            </a:p>
          </p:txBody>
        </p:sp>
        <p:sp>
          <p:nvSpPr>
            <p:cNvPr id="93" name="Text Box 138"/>
            <p:cNvSpPr txBox="1">
              <a:spLocks noChangeArrowheads="1"/>
            </p:cNvSpPr>
            <p:nvPr/>
          </p:nvSpPr>
          <p:spPr bwMode="auto">
            <a:xfrm>
              <a:off x="6436773" y="3995358"/>
              <a:ext cx="449803"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GA</a:t>
              </a:r>
            </a:p>
          </p:txBody>
        </p:sp>
        <p:sp>
          <p:nvSpPr>
            <p:cNvPr id="94" name="Text Box 139"/>
            <p:cNvSpPr txBox="1">
              <a:spLocks noChangeArrowheads="1"/>
            </p:cNvSpPr>
            <p:nvPr/>
          </p:nvSpPr>
          <p:spPr bwMode="auto">
            <a:xfrm>
              <a:off x="6778876" y="3637838"/>
              <a:ext cx="430797"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SC</a:t>
              </a:r>
            </a:p>
          </p:txBody>
        </p:sp>
        <p:sp>
          <p:nvSpPr>
            <p:cNvPr id="95" name="Text Box 140"/>
            <p:cNvSpPr txBox="1">
              <a:spLocks noChangeArrowheads="1"/>
            </p:cNvSpPr>
            <p:nvPr/>
          </p:nvSpPr>
          <p:spPr bwMode="auto">
            <a:xfrm>
              <a:off x="7005358" y="3275465"/>
              <a:ext cx="440300"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NC</a:t>
              </a:r>
            </a:p>
          </p:txBody>
        </p:sp>
        <p:sp>
          <p:nvSpPr>
            <p:cNvPr id="96" name="Text Box 141"/>
            <p:cNvSpPr txBox="1">
              <a:spLocks noChangeArrowheads="1"/>
            </p:cNvSpPr>
            <p:nvPr/>
          </p:nvSpPr>
          <p:spPr bwMode="auto">
            <a:xfrm>
              <a:off x="7109892" y="2827148"/>
              <a:ext cx="411779" cy="307777"/>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VA</a:t>
              </a:r>
            </a:p>
          </p:txBody>
        </p:sp>
        <p:sp>
          <p:nvSpPr>
            <p:cNvPr id="97" name="Text Box 142"/>
            <p:cNvSpPr txBox="1">
              <a:spLocks noChangeArrowheads="1"/>
            </p:cNvSpPr>
            <p:nvPr/>
          </p:nvSpPr>
          <p:spPr bwMode="auto">
            <a:xfrm>
              <a:off x="6265721" y="2434242"/>
              <a:ext cx="449803"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OH</a:t>
              </a:r>
            </a:p>
          </p:txBody>
        </p:sp>
        <p:sp>
          <p:nvSpPr>
            <p:cNvPr id="98" name="Text Box 143"/>
            <p:cNvSpPr txBox="1">
              <a:spLocks noChangeArrowheads="1"/>
            </p:cNvSpPr>
            <p:nvPr/>
          </p:nvSpPr>
          <p:spPr bwMode="auto">
            <a:xfrm>
              <a:off x="7922388" y="1051077"/>
              <a:ext cx="449803"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ME</a:t>
              </a:r>
            </a:p>
          </p:txBody>
        </p:sp>
        <p:sp>
          <p:nvSpPr>
            <p:cNvPr id="99" name="Text Box 144"/>
            <p:cNvSpPr txBox="1">
              <a:spLocks noChangeArrowheads="1"/>
            </p:cNvSpPr>
            <p:nvPr/>
          </p:nvSpPr>
          <p:spPr bwMode="auto">
            <a:xfrm>
              <a:off x="6598319" y="2773967"/>
              <a:ext cx="470392" cy="31060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WV</a:t>
              </a:r>
            </a:p>
          </p:txBody>
        </p:sp>
        <p:sp>
          <p:nvSpPr>
            <p:cNvPr id="100" name="Text Box 145"/>
            <p:cNvSpPr txBox="1">
              <a:spLocks noChangeArrowheads="1"/>
            </p:cNvSpPr>
            <p:nvPr/>
          </p:nvSpPr>
          <p:spPr bwMode="auto">
            <a:xfrm>
              <a:off x="6987939" y="2202702"/>
              <a:ext cx="411779" cy="307777"/>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PA</a:t>
              </a:r>
            </a:p>
          </p:txBody>
        </p:sp>
        <p:sp>
          <p:nvSpPr>
            <p:cNvPr id="101" name="Text Box 147"/>
            <p:cNvSpPr txBox="1">
              <a:spLocks noChangeArrowheads="1"/>
            </p:cNvSpPr>
            <p:nvPr/>
          </p:nvSpPr>
          <p:spPr bwMode="auto">
            <a:xfrm>
              <a:off x="6021814" y="1963481"/>
              <a:ext cx="380115"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MI</a:t>
              </a:r>
            </a:p>
          </p:txBody>
        </p:sp>
        <p:sp>
          <p:nvSpPr>
            <p:cNvPr id="102" name="Text Box 148"/>
            <p:cNvSpPr txBox="1">
              <a:spLocks noChangeArrowheads="1"/>
            </p:cNvSpPr>
            <p:nvPr/>
          </p:nvSpPr>
          <p:spPr bwMode="auto">
            <a:xfrm>
              <a:off x="5231491" y="1743469"/>
              <a:ext cx="400705"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WI</a:t>
              </a:r>
            </a:p>
          </p:txBody>
        </p:sp>
        <p:sp>
          <p:nvSpPr>
            <p:cNvPr id="103" name="Text Box 149"/>
            <p:cNvSpPr txBox="1">
              <a:spLocks noChangeArrowheads="1"/>
            </p:cNvSpPr>
            <p:nvPr/>
          </p:nvSpPr>
          <p:spPr bwMode="auto">
            <a:xfrm>
              <a:off x="7035453" y="950778"/>
              <a:ext cx="410207" cy="31060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VT</a:t>
              </a:r>
            </a:p>
          </p:txBody>
        </p:sp>
        <p:sp>
          <p:nvSpPr>
            <p:cNvPr id="104" name="Text Box 150"/>
            <p:cNvSpPr txBox="1">
              <a:spLocks noChangeArrowheads="1"/>
            </p:cNvSpPr>
            <p:nvPr/>
          </p:nvSpPr>
          <p:spPr bwMode="auto">
            <a:xfrm>
              <a:off x="7415566" y="661202"/>
              <a:ext cx="440300"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NH</a:t>
              </a:r>
            </a:p>
          </p:txBody>
        </p:sp>
        <p:sp>
          <p:nvSpPr>
            <p:cNvPr id="105" name="Line 151"/>
            <p:cNvSpPr>
              <a:spLocks noChangeShapeType="1"/>
            </p:cNvSpPr>
            <p:nvPr/>
          </p:nvSpPr>
          <p:spPr bwMode="auto">
            <a:xfrm>
              <a:off x="7377557" y="1219322"/>
              <a:ext cx="273999" cy="2507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Line 152"/>
            <p:cNvSpPr>
              <a:spLocks noChangeShapeType="1"/>
            </p:cNvSpPr>
            <p:nvPr/>
          </p:nvSpPr>
          <p:spPr bwMode="auto">
            <a:xfrm>
              <a:off x="7740247" y="954011"/>
              <a:ext cx="172636" cy="6503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7" name="Text Box 153"/>
            <p:cNvSpPr txBox="1">
              <a:spLocks noChangeArrowheads="1"/>
            </p:cNvSpPr>
            <p:nvPr/>
          </p:nvSpPr>
          <p:spPr bwMode="auto">
            <a:xfrm>
              <a:off x="7874874" y="2251438"/>
              <a:ext cx="410207" cy="31060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NJ</a:t>
              </a:r>
            </a:p>
          </p:txBody>
        </p:sp>
        <p:sp>
          <p:nvSpPr>
            <p:cNvPr id="108" name="Text Box 154"/>
            <p:cNvSpPr txBox="1">
              <a:spLocks noChangeArrowheads="1"/>
            </p:cNvSpPr>
            <p:nvPr/>
          </p:nvSpPr>
          <p:spPr bwMode="auto">
            <a:xfrm>
              <a:off x="8296168" y="1507279"/>
              <a:ext cx="459305" cy="31060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MA</a:t>
              </a:r>
            </a:p>
          </p:txBody>
        </p:sp>
        <p:sp>
          <p:nvSpPr>
            <p:cNvPr id="109" name="Text Box 155"/>
            <p:cNvSpPr txBox="1">
              <a:spLocks noChangeArrowheads="1"/>
            </p:cNvSpPr>
            <p:nvPr/>
          </p:nvSpPr>
          <p:spPr bwMode="auto">
            <a:xfrm>
              <a:off x="8243901" y="2240113"/>
              <a:ext cx="419711"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CT</a:t>
              </a:r>
            </a:p>
          </p:txBody>
        </p:sp>
        <p:sp>
          <p:nvSpPr>
            <p:cNvPr id="110" name="Text Box 156"/>
            <p:cNvSpPr txBox="1">
              <a:spLocks noChangeArrowheads="1"/>
            </p:cNvSpPr>
            <p:nvPr/>
          </p:nvSpPr>
          <p:spPr bwMode="auto">
            <a:xfrm>
              <a:off x="8456132" y="1910095"/>
              <a:ext cx="361109"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RI</a:t>
              </a:r>
            </a:p>
          </p:txBody>
        </p:sp>
        <p:sp>
          <p:nvSpPr>
            <p:cNvPr id="111" name="Text Box 157"/>
            <p:cNvSpPr txBox="1">
              <a:spLocks noChangeArrowheads="1"/>
            </p:cNvSpPr>
            <p:nvPr/>
          </p:nvSpPr>
          <p:spPr bwMode="auto">
            <a:xfrm>
              <a:off x="7949312" y="2885591"/>
              <a:ext cx="459305" cy="310605"/>
            </a:xfrm>
            <a:prstGeom prst="rect">
              <a:avLst/>
            </a:prstGeom>
            <a:noFill/>
            <a:ln>
              <a:noFill/>
            </a:ln>
            <a:effectLst/>
            <a:extLst/>
          </p:spPr>
          <p:txBody>
            <a:bodyPr wrap="none" anchor="ct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MD</a:t>
              </a:r>
            </a:p>
          </p:txBody>
        </p:sp>
        <p:sp>
          <p:nvSpPr>
            <p:cNvPr id="112" name="Text Box 158"/>
            <p:cNvSpPr txBox="1">
              <a:spLocks noChangeArrowheads="1"/>
            </p:cNvSpPr>
            <p:nvPr/>
          </p:nvSpPr>
          <p:spPr bwMode="auto">
            <a:xfrm>
              <a:off x="7992076" y="2579838"/>
              <a:ext cx="430797" cy="31060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DE</a:t>
              </a:r>
            </a:p>
          </p:txBody>
        </p:sp>
        <p:sp>
          <p:nvSpPr>
            <p:cNvPr id="113" name="Line 159"/>
            <p:cNvSpPr>
              <a:spLocks noChangeShapeType="1"/>
            </p:cNvSpPr>
            <p:nvPr/>
          </p:nvSpPr>
          <p:spPr bwMode="auto">
            <a:xfrm>
              <a:off x="7594537" y="2639693"/>
              <a:ext cx="433964" cy="74416"/>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4" name="Line 160"/>
            <p:cNvSpPr>
              <a:spLocks noChangeShapeType="1"/>
            </p:cNvSpPr>
            <p:nvPr/>
          </p:nvSpPr>
          <p:spPr bwMode="auto">
            <a:xfrm>
              <a:off x="7391811" y="2654254"/>
              <a:ext cx="565421" cy="2669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5" name="Line 161"/>
            <p:cNvSpPr>
              <a:spLocks noChangeShapeType="1"/>
            </p:cNvSpPr>
            <p:nvPr/>
          </p:nvSpPr>
          <p:spPr bwMode="auto">
            <a:xfrm>
              <a:off x="7710157" y="2387328"/>
              <a:ext cx="188473" cy="16177"/>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6" name="Line 162"/>
            <p:cNvSpPr>
              <a:spLocks noChangeShapeType="1"/>
            </p:cNvSpPr>
            <p:nvPr/>
          </p:nvSpPr>
          <p:spPr bwMode="auto">
            <a:xfrm>
              <a:off x="7855868" y="2033041"/>
              <a:ext cx="446635" cy="2361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7" name="Line 163"/>
            <p:cNvSpPr>
              <a:spLocks noChangeShapeType="1"/>
            </p:cNvSpPr>
            <p:nvPr/>
          </p:nvSpPr>
          <p:spPr bwMode="auto">
            <a:xfrm flipH="1" flipV="1">
              <a:off x="8014247" y="2003924"/>
              <a:ext cx="435548" cy="582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Line 164"/>
            <p:cNvSpPr>
              <a:spLocks noChangeShapeType="1"/>
            </p:cNvSpPr>
            <p:nvPr/>
          </p:nvSpPr>
          <p:spPr bwMode="auto">
            <a:xfrm flipV="1">
              <a:off x="7999994" y="1693316"/>
              <a:ext cx="332601" cy="1763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9" name="Rectangle 165"/>
            <p:cNvSpPr>
              <a:spLocks noChangeArrowheads="1"/>
            </p:cNvSpPr>
            <p:nvPr/>
          </p:nvSpPr>
          <p:spPr bwMode="auto">
            <a:xfrm flipV="1">
              <a:off x="5228403" y="5266332"/>
              <a:ext cx="1243137" cy="246888"/>
            </a:xfrm>
            <a:prstGeom prst="rect">
              <a:avLst/>
            </a:prstGeom>
            <a:solidFill>
              <a:srgbClr val="005482"/>
            </a:solidFill>
            <a:ln w="9525">
              <a:solidFill>
                <a:schemeClr val="tx1"/>
              </a:solidFill>
              <a:miter lim="800000"/>
              <a:headEnd/>
              <a:tailEnd/>
            </a:ln>
            <a:effectLst/>
            <a:extLst/>
          </p:spPr>
          <p:txBody>
            <a:bodyPr rot="1080000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mn-cs"/>
                </a:rPr>
                <a:t>Consolidated                            </a:t>
              </a:r>
            </a:p>
          </p:txBody>
        </p:sp>
        <p:sp>
          <p:nvSpPr>
            <p:cNvPr id="120" name="Text Box 173"/>
            <p:cNvSpPr txBox="1">
              <a:spLocks noChangeArrowheads="1"/>
            </p:cNvSpPr>
            <p:nvPr/>
          </p:nvSpPr>
          <p:spPr bwMode="auto">
            <a:xfrm>
              <a:off x="274160" y="3757550"/>
              <a:ext cx="449803" cy="31060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ea typeface="+mn-ea"/>
                  <a:cs typeface="+mn-cs"/>
                </a:rPr>
                <a:t>GU</a:t>
              </a:r>
            </a:p>
          </p:txBody>
        </p:sp>
        <p:sp>
          <p:nvSpPr>
            <p:cNvPr id="121" name="Text Box 180"/>
            <p:cNvSpPr txBox="1">
              <a:spLocks noChangeArrowheads="1"/>
            </p:cNvSpPr>
            <p:nvPr/>
          </p:nvSpPr>
          <p:spPr bwMode="auto">
            <a:xfrm>
              <a:off x="7735498" y="4887311"/>
              <a:ext cx="430797" cy="31060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ea typeface="+mn-ea"/>
                  <a:cs typeface="+mn-cs"/>
                </a:rPr>
                <a:t>PR</a:t>
              </a:r>
            </a:p>
          </p:txBody>
        </p:sp>
        <p:sp>
          <p:nvSpPr>
            <p:cNvPr id="122" name="Freeform 181"/>
            <p:cNvSpPr>
              <a:spLocks/>
            </p:cNvSpPr>
            <p:nvPr/>
          </p:nvSpPr>
          <p:spPr bwMode="auto">
            <a:xfrm>
              <a:off x="115777" y="3679899"/>
              <a:ext cx="289838" cy="388257"/>
            </a:xfrm>
            <a:custGeom>
              <a:avLst/>
              <a:gdLst>
                <a:gd name="T0" fmla="*/ 2167 w 3295"/>
                <a:gd name="T1" fmla="*/ 126 h 4320"/>
                <a:gd name="T2" fmla="*/ 2065 w 3295"/>
                <a:gd name="T3" fmla="*/ 318 h 4320"/>
                <a:gd name="T4" fmla="*/ 2035 w 3295"/>
                <a:gd name="T5" fmla="*/ 648 h 4320"/>
                <a:gd name="T6" fmla="*/ 1909 w 3295"/>
                <a:gd name="T7" fmla="*/ 1038 h 4320"/>
                <a:gd name="T8" fmla="*/ 1783 w 3295"/>
                <a:gd name="T9" fmla="*/ 1248 h 4320"/>
                <a:gd name="T10" fmla="*/ 1783 w 3295"/>
                <a:gd name="T11" fmla="*/ 1428 h 4320"/>
                <a:gd name="T12" fmla="*/ 1573 w 3295"/>
                <a:gd name="T13" fmla="*/ 1632 h 4320"/>
                <a:gd name="T14" fmla="*/ 1519 w 3295"/>
                <a:gd name="T15" fmla="*/ 1770 h 4320"/>
                <a:gd name="T16" fmla="*/ 1249 w 3295"/>
                <a:gd name="T17" fmla="*/ 1908 h 4320"/>
                <a:gd name="T18" fmla="*/ 901 w 3295"/>
                <a:gd name="T19" fmla="*/ 1998 h 4320"/>
                <a:gd name="T20" fmla="*/ 757 w 3295"/>
                <a:gd name="T21" fmla="*/ 2112 h 4320"/>
                <a:gd name="T22" fmla="*/ 505 w 3295"/>
                <a:gd name="T23" fmla="*/ 2130 h 4320"/>
                <a:gd name="T24" fmla="*/ 193 w 3295"/>
                <a:gd name="T25" fmla="*/ 2154 h 4320"/>
                <a:gd name="T26" fmla="*/ 151 w 3295"/>
                <a:gd name="T27" fmla="*/ 2262 h 4320"/>
                <a:gd name="T28" fmla="*/ 577 w 3295"/>
                <a:gd name="T29" fmla="*/ 2322 h 4320"/>
                <a:gd name="T30" fmla="*/ 589 w 3295"/>
                <a:gd name="T31" fmla="*/ 2472 h 4320"/>
                <a:gd name="T32" fmla="*/ 427 w 3295"/>
                <a:gd name="T33" fmla="*/ 2364 h 4320"/>
                <a:gd name="T34" fmla="*/ 25 w 3295"/>
                <a:gd name="T35" fmla="*/ 2406 h 4320"/>
                <a:gd name="T36" fmla="*/ 367 w 3295"/>
                <a:gd name="T37" fmla="*/ 2682 h 4320"/>
                <a:gd name="T38" fmla="*/ 463 w 3295"/>
                <a:gd name="T39" fmla="*/ 2844 h 4320"/>
                <a:gd name="T40" fmla="*/ 415 w 3295"/>
                <a:gd name="T41" fmla="*/ 3114 h 4320"/>
                <a:gd name="T42" fmla="*/ 313 w 3295"/>
                <a:gd name="T43" fmla="*/ 3366 h 4320"/>
                <a:gd name="T44" fmla="*/ 397 w 3295"/>
                <a:gd name="T45" fmla="*/ 3552 h 4320"/>
                <a:gd name="T46" fmla="*/ 553 w 3295"/>
                <a:gd name="T47" fmla="*/ 3816 h 4320"/>
                <a:gd name="T48" fmla="*/ 709 w 3295"/>
                <a:gd name="T49" fmla="*/ 4134 h 4320"/>
                <a:gd name="T50" fmla="*/ 889 w 3295"/>
                <a:gd name="T51" fmla="*/ 4236 h 4320"/>
                <a:gd name="T52" fmla="*/ 1333 w 3295"/>
                <a:gd name="T53" fmla="*/ 4290 h 4320"/>
                <a:gd name="T54" fmla="*/ 1543 w 3295"/>
                <a:gd name="T55" fmla="*/ 4008 h 4320"/>
                <a:gd name="T56" fmla="*/ 1771 w 3295"/>
                <a:gd name="T57" fmla="*/ 3780 h 4320"/>
                <a:gd name="T58" fmla="*/ 1717 w 3295"/>
                <a:gd name="T59" fmla="*/ 3402 h 4320"/>
                <a:gd name="T60" fmla="*/ 1723 w 3295"/>
                <a:gd name="T61" fmla="*/ 2748 h 4320"/>
                <a:gd name="T62" fmla="*/ 1849 w 3295"/>
                <a:gd name="T63" fmla="*/ 2406 h 4320"/>
                <a:gd name="T64" fmla="*/ 2029 w 3295"/>
                <a:gd name="T65" fmla="*/ 2262 h 4320"/>
                <a:gd name="T66" fmla="*/ 2143 w 3295"/>
                <a:gd name="T67" fmla="*/ 2160 h 4320"/>
                <a:gd name="T68" fmla="*/ 2371 w 3295"/>
                <a:gd name="T69" fmla="*/ 1962 h 4320"/>
                <a:gd name="T70" fmla="*/ 2617 w 3295"/>
                <a:gd name="T71" fmla="*/ 1674 h 4320"/>
                <a:gd name="T72" fmla="*/ 2791 w 3295"/>
                <a:gd name="T73" fmla="*/ 1488 h 4320"/>
                <a:gd name="T74" fmla="*/ 3097 w 3295"/>
                <a:gd name="T75" fmla="*/ 1260 h 4320"/>
                <a:gd name="T76" fmla="*/ 3145 w 3295"/>
                <a:gd name="T77" fmla="*/ 1056 h 4320"/>
                <a:gd name="T78" fmla="*/ 3241 w 3295"/>
                <a:gd name="T79" fmla="*/ 720 h 4320"/>
                <a:gd name="T80" fmla="*/ 2923 w 3295"/>
                <a:gd name="T81" fmla="*/ 486 h 4320"/>
                <a:gd name="T82" fmla="*/ 2641 w 3295"/>
                <a:gd name="T83" fmla="*/ 306 h 4320"/>
                <a:gd name="T84" fmla="*/ 2383 w 3295"/>
                <a:gd name="T85" fmla="*/ 108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5" h="4320">
                  <a:moveTo>
                    <a:pt x="2275" y="0"/>
                  </a:moveTo>
                  <a:cubicBezTo>
                    <a:pt x="2263" y="48"/>
                    <a:pt x="2244" y="63"/>
                    <a:pt x="2203" y="90"/>
                  </a:cubicBezTo>
                  <a:cubicBezTo>
                    <a:pt x="2189" y="99"/>
                    <a:pt x="2176" y="112"/>
                    <a:pt x="2167" y="126"/>
                  </a:cubicBezTo>
                  <a:cubicBezTo>
                    <a:pt x="2159" y="138"/>
                    <a:pt x="2143" y="162"/>
                    <a:pt x="2143" y="162"/>
                  </a:cubicBezTo>
                  <a:cubicBezTo>
                    <a:pt x="2139" y="212"/>
                    <a:pt x="2152" y="244"/>
                    <a:pt x="2113" y="270"/>
                  </a:cubicBezTo>
                  <a:cubicBezTo>
                    <a:pt x="2099" y="291"/>
                    <a:pt x="2086" y="304"/>
                    <a:pt x="2065" y="318"/>
                  </a:cubicBezTo>
                  <a:cubicBezTo>
                    <a:pt x="2057" y="330"/>
                    <a:pt x="2046" y="340"/>
                    <a:pt x="2041" y="354"/>
                  </a:cubicBezTo>
                  <a:cubicBezTo>
                    <a:pt x="2034" y="376"/>
                    <a:pt x="2030" y="394"/>
                    <a:pt x="2017" y="414"/>
                  </a:cubicBezTo>
                  <a:cubicBezTo>
                    <a:pt x="1998" y="492"/>
                    <a:pt x="2024" y="571"/>
                    <a:pt x="2035" y="648"/>
                  </a:cubicBezTo>
                  <a:cubicBezTo>
                    <a:pt x="2033" y="698"/>
                    <a:pt x="2034" y="748"/>
                    <a:pt x="2029" y="798"/>
                  </a:cubicBezTo>
                  <a:cubicBezTo>
                    <a:pt x="2024" y="854"/>
                    <a:pt x="1968" y="892"/>
                    <a:pt x="1951" y="942"/>
                  </a:cubicBezTo>
                  <a:cubicBezTo>
                    <a:pt x="1940" y="976"/>
                    <a:pt x="1923" y="1006"/>
                    <a:pt x="1909" y="1038"/>
                  </a:cubicBezTo>
                  <a:cubicBezTo>
                    <a:pt x="1894" y="1073"/>
                    <a:pt x="1888" y="1100"/>
                    <a:pt x="1855" y="1122"/>
                  </a:cubicBezTo>
                  <a:cubicBezTo>
                    <a:pt x="1842" y="1141"/>
                    <a:pt x="1822" y="1155"/>
                    <a:pt x="1813" y="1176"/>
                  </a:cubicBezTo>
                  <a:cubicBezTo>
                    <a:pt x="1801" y="1203"/>
                    <a:pt x="1799" y="1224"/>
                    <a:pt x="1783" y="1248"/>
                  </a:cubicBezTo>
                  <a:cubicBezTo>
                    <a:pt x="1781" y="1258"/>
                    <a:pt x="1780" y="1268"/>
                    <a:pt x="1777" y="1278"/>
                  </a:cubicBezTo>
                  <a:cubicBezTo>
                    <a:pt x="1774" y="1290"/>
                    <a:pt x="1765" y="1314"/>
                    <a:pt x="1765" y="1314"/>
                  </a:cubicBezTo>
                  <a:cubicBezTo>
                    <a:pt x="1769" y="1355"/>
                    <a:pt x="1770" y="1390"/>
                    <a:pt x="1783" y="1428"/>
                  </a:cubicBezTo>
                  <a:cubicBezTo>
                    <a:pt x="1780" y="1465"/>
                    <a:pt x="1780" y="1574"/>
                    <a:pt x="1729" y="1596"/>
                  </a:cubicBezTo>
                  <a:cubicBezTo>
                    <a:pt x="1700" y="1609"/>
                    <a:pt x="1664" y="1613"/>
                    <a:pt x="1633" y="1620"/>
                  </a:cubicBezTo>
                  <a:cubicBezTo>
                    <a:pt x="1613" y="1625"/>
                    <a:pt x="1573" y="1632"/>
                    <a:pt x="1573" y="1632"/>
                  </a:cubicBezTo>
                  <a:cubicBezTo>
                    <a:pt x="1546" y="1650"/>
                    <a:pt x="1523" y="1664"/>
                    <a:pt x="1501" y="1686"/>
                  </a:cubicBezTo>
                  <a:cubicBezTo>
                    <a:pt x="1487" y="1729"/>
                    <a:pt x="1478" y="1715"/>
                    <a:pt x="1507" y="1734"/>
                  </a:cubicBezTo>
                  <a:cubicBezTo>
                    <a:pt x="1511" y="1746"/>
                    <a:pt x="1515" y="1758"/>
                    <a:pt x="1519" y="1770"/>
                  </a:cubicBezTo>
                  <a:cubicBezTo>
                    <a:pt x="1521" y="1776"/>
                    <a:pt x="1525" y="1788"/>
                    <a:pt x="1525" y="1788"/>
                  </a:cubicBezTo>
                  <a:cubicBezTo>
                    <a:pt x="1522" y="1808"/>
                    <a:pt x="1526" y="1832"/>
                    <a:pt x="1513" y="1848"/>
                  </a:cubicBezTo>
                  <a:cubicBezTo>
                    <a:pt x="1450" y="1926"/>
                    <a:pt x="1334" y="1905"/>
                    <a:pt x="1249" y="1908"/>
                  </a:cubicBezTo>
                  <a:cubicBezTo>
                    <a:pt x="1175" y="1933"/>
                    <a:pt x="1275" y="1901"/>
                    <a:pt x="1069" y="1920"/>
                  </a:cubicBezTo>
                  <a:cubicBezTo>
                    <a:pt x="1024" y="1924"/>
                    <a:pt x="1000" y="1967"/>
                    <a:pt x="961" y="1980"/>
                  </a:cubicBezTo>
                  <a:cubicBezTo>
                    <a:pt x="917" y="1995"/>
                    <a:pt x="937" y="1989"/>
                    <a:pt x="901" y="1998"/>
                  </a:cubicBezTo>
                  <a:cubicBezTo>
                    <a:pt x="890" y="2005"/>
                    <a:pt x="876" y="2008"/>
                    <a:pt x="865" y="2016"/>
                  </a:cubicBezTo>
                  <a:cubicBezTo>
                    <a:pt x="845" y="2032"/>
                    <a:pt x="829" y="2052"/>
                    <a:pt x="811" y="2070"/>
                  </a:cubicBezTo>
                  <a:cubicBezTo>
                    <a:pt x="795" y="2086"/>
                    <a:pt x="757" y="2112"/>
                    <a:pt x="757" y="2112"/>
                  </a:cubicBezTo>
                  <a:cubicBezTo>
                    <a:pt x="677" y="2106"/>
                    <a:pt x="668" y="2093"/>
                    <a:pt x="589" y="2100"/>
                  </a:cubicBezTo>
                  <a:cubicBezTo>
                    <a:pt x="518" y="2114"/>
                    <a:pt x="592" y="2096"/>
                    <a:pt x="541" y="2118"/>
                  </a:cubicBezTo>
                  <a:cubicBezTo>
                    <a:pt x="529" y="2123"/>
                    <a:pt x="505" y="2130"/>
                    <a:pt x="505" y="2130"/>
                  </a:cubicBezTo>
                  <a:cubicBezTo>
                    <a:pt x="459" y="2124"/>
                    <a:pt x="419" y="2112"/>
                    <a:pt x="373" y="2106"/>
                  </a:cubicBezTo>
                  <a:cubicBezTo>
                    <a:pt x="351" y="2108"/>
                    <a:pt x="329" y="2108"/>
                    <a:pt x="307" y="2112"/>
                  </a:cubicBezTo>
                  <a:cubicBezTo>
                    <a:pt x="266" y="2119"/>
                    <a:pt x="233" y="2144"/>
                    <a:pt x="193" y="2154"/>
                  </a:cubicBezTo>
                  <a:cubicBezTo>
                    <a:pt x="169" y="2170"/>
                    <a:pt x="145" y="2186"/>
                    <a:pt x="121" y="2202"/>
                  </a:cubicBezTo>
                  <a:cubicBezTo>
                    <a:pt x="109" y="2210"/>
                    <a:pt x="85" y="2226"/>
                    <a:pt x="85" y="2226"/>
                  </a:cubicBezTo>
                  <a:cubicBezTo>
                    <a:pt x="66" y="2282"/>
                    <a:pt x="97" y="2267"/>
                    <a:pt x="151" y="2262"/>
                  </a:cubicBezTo>
                  <a:cubicBezTo>
                    <a:pt x="252" y="2228"/>
                    <a:pt x="379" y="2230"/>
                    <a:pt x="481" y="2226"/>
                  </a:cubicBezTo>
                  <a:cubicBezTo>
                    <a:pt x="533" y="2209"/>
                    <a:pt x="576" y="2216"/>
                    <a:pt x="631" y="2220"/>
                  </a:cubicBezTo>
                  <a:cubicBezTo>
                    <a:pt x="653" y="2286"/>
                    <a:pt x="613" y="2286"/>
                    <a:pt x="577" y="2322"/>
                  </a:cubicBezTo>
                  <a:cubicBezTo>
                    <a:pt x="561" y="2369"/>
                    <a:pt x="560" y="2358"/>
                    <a:pt x="571" y="2418"/>
                  </a:cubicBezTo>
                  <a:cubicBezTo>
                    <a:pt x="573" y="2430"/>
                    <a:pt x="579" y="2442"/>
                    <a:pt x="583" y="2454"/>
                  </a:cubicBezTo>
                  <a:cubicBezTo>
                    <a:pt x="585" y="2460"/>
                    <a:pt x="589" y="2472"/>
                    <a:pt x="589" y="2472"/>
                  </a:cubicBezTo>
                  <a:cubicBezTo>
                    <a:pt x="582" y="2565"/>
                    <a:pt x="601" y="2566"/>
                    <a:pt x="535" y="2544"/>
                  </a:cubicBezTo>
                  <a:cubicBezTo>
                    <a:pt x="506" y="2501"/>
                    <a:pt x="514" y="2522"/>
                    <a:pt x="505" y="2484"/>
                  </a:cubicBezTo>
                  <a:cubicBezTo>
                    <a:pt x="498" y="2394"/>
                    <a:pt x="507" y="2384"/>
                    <a:pt x="427" y="2364"/>
                  </a:cubicBezTo>
                  <a:cubicBezTo>
                    <a:pt x="287" y="2366"/>
                    <a:pt x="147" y="2362"/>
                    <a:pt x="7" y="2370"/>
                  </a:cubicBezTo>
                  <a:cubicBezTo>
                    <a:pt x="0" y="2370"/>
                    <a:pt x="16" y="2382"/>
                    <a:pt x="19" y="2388"/>
                  </a:cubicBezTo>
                  <a:cubicBezTo>
                    <a:pt x="22" y="2394"/>
                    <a:pt x="21" y="2401"/>
                    <a:pt x="25" y="2406"/>
                  </a:cubicBezTo>
                  <a:cubicBezTo>
                    <a:pt x="47" y="2434"/>
                    <a:pt x="88" y="2454"/>
                    <a:pt x="115" y="2478"/>
                  </a:cubicBezTo>
                  <a:cubicBezTo>
                    <a:pt x="177" y="2533"/>
                    <a:pt x="243" y="2619"/>
                    <a:pt x="325" y="2646"/>
                  </a:cubicBezTo>
                  <a:cubicBezTo>
                    <a:pt x="353" y="2684"/>
                    <a:pt x="330" y="2660"/>
                    <a:pt x="367" y="2682"/>
                  </a:cubicBezTo>
                  <a:cubicBezTo>
                    <a:pt x="379" y="2689"/>
                    <a:pt x="403" y="2706"/>
                    <a:pt x="403" y="2706"/>
                  </a:cubicBezTo>
                  <a:cubicBezTo>
                    <a:pt x="426" y="2740"/>
                    <a:pt x="422" y="2779"/>
                    <a:pt x="451" y="2808"/>
                  </a:cubicBezTo>
                  <a:cubicBezTo>
                    <a:pt x="455" y="2820"/>
                    <a:pt x="459" y="2832"/>
                    <a:pt x="463" y="2844"/>
                  </a:cubicBezTo>
                  <a:cubicBezTo>
                    <a:pt x="465" y="2850"/>
                    <a:pt x="469" y="2862"/>
                    <a:pt x="469" y="2862"/>
                  </a:cubicBezTo>
                  <a:cubicBezTo>
                    <a:pt x="443" y="2901"/>
                    <a:pt x="430" y="2937"/>
                    <a:pt x="421" y="2982"/>
                  </a:cubicBezTo>
                  <a:cubicBezTo>
                    <a:pt x="419" y="3026"/>
                    <a:pt x="418" y="3070"/>
                    <a:pt x="415" y="3114"/>
                  </a:cubicBezTo>
                  <a:cubicBezTo>
                    <a:pt x="411" y="3163"/>
                    <a:pt x="374" y="3209"/>
                    <a:pt x="355" y="3252"/>
                  </a:cubicBezTo>
                  <a:cubicBezTo>
                    <a:pt x="344" y="3278"/>
                    <a:pt x="336" y="3305"/>
                    <a:pt x="325" y="3330"/>
                  </a:cubicBezTo>
                  <a:cubicBezTo>
                    <a:pt x="320" y="3342"/>
                    <a:pt x="317" y="3354"/>
                    <a:pt x="313" y="3366"/>
                  </a:cubicBezTo>
                  <a:cubicBezTo>
                    <a:pt x="311" y="3372"/>
                    <a:pt x="307" y="3384"/>
                    <a:pt x="307" y="3384"/>
                  </a:cubicBezTo>
                  <a:cubicBezTo>
                    <a:pt x="314" y="3432"/>
                    <a:pt x="334" y="3465"/>
                    <a:pt x="367" y="3498"/>
                  </a:cubicBezTo>
                  <a:cubicBezTo>
                    <a:pt x="374" y="3518"/>
                    <a:pt x="390" y="3532"/>
                    <a:pt x="397" y="3552"/>
                  </a:cubicBezTo>
                  <a:cubicBezTo>
                    <a:pt x="411" y="3595"/>
                    <a:pt x="434" y="3639"/>
                    <a:pt x="457" y="3678"/>
                  </a:cubicBezTo>
                  <a:cubicBezTo>
                    <a:pt x="480" y="3719"/>
                    <a:pt x="518" y="3752"/>
                    <a:pt x="541" y="3792"/>
                  </a:cubicBezTo>
                  <a:cubicBezTo>
                    <a:pt x="545" y="3800"/>
                    <a:pt x="550" y="3808"/>
                    <a:pt x="553" y="3816"/>
                  </a:cubicBezTo>
                  <a:cubicBezTo>
                    <a:pt x="556" y="3824"/>
                    <a:pt x="555" y="3833"/>
                    <a:pt x="559" y="3840"/>
                  </a:cubicBezTo>
                  <a:cubicBezTo>
                    <a:pt x="574" y="3871"/>
                    <a:pt x="593" y="3899"/>
                    <a:pt x="607" y="3930"/>
                  </a:cubicBezTo>
                  <a:cubicBezTo>
                    <a:pt x="635" y="3994"/>
                    <a:pt x="649" y="4094"/>
                    <a:pt x="709" y="4134"/>
                  </a:cubicBezTo>
                  <a:cubicBezTo>
                    <a:pt x="738" y="4177"/>
                    <a:pt x="781" y="4196"/>
                    <a:pt x="829" y="4212"/>
                  </a:cubicBezTo>
                  <a:cubicBezTo>
                    <a:pt x="836" y="4214"/>
                    <a:pt x="841" y="4221"/>
                    <a:pt x="847" y="4224"/>
                  </a:cubicBezTo>
                  <a:cubicBezTo>
                    <a:pt x="862" y="4231"/>
                    <a:pt x="874" y="4230"/>
                    <a:pt x="889" y="4236"/>
                  </a:cubicBezTo>
                  <a:cubicBezTo>
                    <a:pt x="910" y="4244"/>
                    <a:pt x="929" y="4257"/>
                    <a:pt x="949" y="4266"/>
                  </a:cubicBezTo>
                  <a:cubicBezTo>
                    <a:pt x="1016" y="4296"/>
                    <a:pt x="1089" y="4306"/>
                    <a:pt x="1159" y="4320"/>
                  </a:cubicBezTo>
                  <a:cubicBezTo>
                    <a:pt x="1311" y="4312"/>
                    <a:pt x="1245" y="4319"/>
                    <a:pt x="1333" y="4290"/>
                  </a:cubicBezTo>
                  <a:cubicBezTo>
                    <a:pt x="1362" y="4246"/>
                    <a:pt x="1422" y="4222"/>
                    <a:pt x="1453" y="4176"/>
                  </a:cubicBezTo>
                  <a:cubicBezTo>
                    <a:pt x="1476" y="4141"/>
                    <a:pt x="1502" y="4106"/>
                    <a:pt x="1519" y="4068"/>
                  </a:cubicBezTo>
                  <a:cubicBezTo>
                    <a:pt x="1529" y="4045"/>
                    <a:pt x="1529" y="4028"/>
                    <a:pt x="1543" y="4008"/>
                  </a:cubicBezTo>
                  <a:cubicBezTo>
                    <a:pt x="1571" y="3969"/>
                    <a:pt x="1610" y="3943"/>
                    <a:pt x="1645" y="3912"/>
                  </a:cubicBezTo>
                  <a:cubicBezTo>
                    <a:pt x="1665" y="3894"/>
                    <a:pt x="1685" y="3861"/>
                    <a:pt x="1711" y="3852"/>
                  </a:cubicBezTo>
                  <a:cubicBezTo>
                    <a:pt x="1734" y="3829"/>
                    <a:pt x="1748" y="3803"/>
                    <a:pt x="1771" y="3780"/>
                  </a:cubicBezTo>
                  <a:cubicBezTo>
                    <a:pt x="1778" y="3760"/>
                    <a:pt x="1782" y="3740"/>
                    <a:pt x="1789" y="3720"/>
                  </a:cubicBezTo>
                  <a:cubicBezTo>
                    <a:pt x="1804" y="3613"/>
                    <a:pt x="1775" y="3547"/>
                    <a:pt x="1735" y="3456"/>
                  </a:cubicBezTo>
                  <a:cubicBezTo>
                    <a:pt x="1735" y="3456"/>
                    <a:pt x="1720" y="3411"/>
                    <a:pt x="1717" y="3402"/>
                  </a:cubicBezTo>
                  <a:cubicBezTo>
                    <a:pt x="1711" y="3383"/>
                    <a:pt x="1705" y="3342"/>
                    <a:pt x="1705" y="3342"/>
                  </a:cubicBezTo>
                  <a:cubicBezTo>
                    <a:pt x="1709" y="3257"/>
                    <a:pt x="1716" y="3175"/>
                    <a:pt x="1723" y="3090"/>
                  </a:cubicBezTo>
                  <a:cubicBezTo>
                    <a:pt x="1715" y="2976"/>
                    <a:pt x="1699" y="2862"/>
                    <a:pt x="1723" y="2748"/>
                  </a:cubicBezTo>
                  <a:cubicBezTo>
                    <a:pt x="1736" y="2687"/>
                    <a:pt x="1771" y="2636"/>
                    <a:pt x="1783" y="2574"/>
                  </a:cubicBezTo>
                  <a:cubicBezTo>
                    <a:pt x="1785" y="2540"/>
                    <a:pt x="1786" y="2506"/>
                    <a:pt x="1789" y="2472"/>
                  </a:cubicBezTo>
                  <a:cubicBezTo>
                    <a:pt x="1793" y="2437"/>
                    <a:pt x="1826" y="2425"/>
                    <a:pt x="1849" y="2406"/>
                  </a:cubicBezTo>
                  <a:cubicBezTo>
                    <a:pt x="1857" y="2399"/>
                    <a:pt x="1873" y="2379"/>
                    <a:pt x="1885" y="2376"/>
                  </a:cubicBezTo>
                  <a:cubicBezTo>
                    <a:pt x="1905" y="2371"/>
                    <a:pt x="1925" y="2372"/>
                    <a:pt x="1945" y="2370"/>
                  </a:cubicBezTo>
                  <a:cubicBezTo>
                    <a:pt x="1993" y="2354"/>
                    <a:pt x="2002" y="2303"/>
                    <a:pt x="2029" y="2262"/>
                  </a:cubicBezTo>
                  <a:cubicBezTo>
                    <a:pt x="2037" y="2250"/>
                    <a:pt x="2041" y="2234"/>
                    <a:pt x="2053" y="2226"/>
                  </a:cubicBezTo>
                  <a:cubicBezTo>
                    <a:pt x="2112" y="2187"/>
                    <a:pt x="2022" y="2250"/>
                    <a:pt x="2089" y="2190"/>
                  </a:cubicBezTo>
                  <a:cubicBezTo>
                    <a:pt x="2151" y="2135"/>
                    <a:pt x="2102" y="2183"/>
                    <a:pt x="2143" y="2160"/>
                  </a:cubicBezTo>
                  <a:cubicBezTo>
                    <a:pt x="2170" y="2145"/>
                    <a:pt x="2187" y="2127"/>
                    <a:pt x="2215" y="2118"/>
                  </a:cubicBezTo>
                  <a:cubicBezTo>
                    <a:pt x="2262" y="2071"/>
                    <a:pt x="2299" y="2010"/>
                    <a:pt x="2359" y="1980"/>
                  </a:cubicBezTo>
                  <a:cubicBezTo>
                    <a:pt x="2363" y="1974"/>
                    <a:pt x="2366" y="1967"/>
                    <a:pt x="2371" y="1962"/>
                  </a:cubicBezTo>
                  <a:cubicBezTo>
                    <a:pt x="2382" y="1953"/>
                    <a:pt x="2407" y="1938"/>
                    <a:pt x="2407" y="1938"/>
                  </a:cubicBezTo>
                  <a:cubicBezTo>
                    <a:pt x="2427" y="1908"/>
                    <a:pt x="2457" y="1874"/>
                    <a:pt x="2473" y="1842"/>
                  </a:cubicBezTo>
                  <a:cubicBezTo>
                    <a:pt x="2507" y="1774"/>
                    <a:pt x="2547" y="1709"/>
                    <a:pt x="2617" y="1674"/>
                  </a:cubicBezTo>
                  <a:cubicBezTo>
                    <a:pt x="2640" y="1639"/>
                    <a:pt x="2661" y="1627"/>
                    <a:pt x="2701" y="1614"/>
                  </a:cubicBezTo>
                  <a:cubicBezTo>
                    <a:pt x="2715" y="1609"/>
                    <a:pt x="2737" y="1590"/>
                    <a:pt x="2737" y="1590"/>
                  </a:cubicBezTo>
                  <a:cubicBezTo>
                    <a:pt x="2747" y="1551"/>
                    <a:pt x="2762" y="1517"/>
                    <a:pt x="2791" y="1488"/>
                  </a:cubicBezTo>
                  <a:cubicBezTo>
                    <a:pt x="2815" y="1416"/>
                    <a:pt x="2884" y="1397"/>
                    <a:pt x="2953" y="1386"/>
                  </a:cubicBezTo>
                  <a:cubicBezTo>
                    <a:pt x="3001" y="1362"/>
                    <a:pt x="3030" y="1325"/>
                    <a:pt x="3073" y="1296"/>
                  </a:cubicBezTo>
                  <a:cubicBezTo>
                    <a:pt x="3093" y="1236"/>
                    <a:pt x="3060" y="1327"/>
                    <a:pt x="3097" y="1260"/>
                  </a:cubicBezTo>
                  <a:cubicBezTo>
                    <a:pt x="3103" y="1249"/>
                    <a:pt x="3105" y="1236"/>
                    <a:pt x="3109" y="1224"/>
                  </a:cubicBezTo>
                  <a:cubicBezTo>
                    <a:pt x="3113" y="1212"/>
                    <a:pt x="3121" y="1188"/>
                    <a:pt x="3121" y="1188"/>
                  </a:cubicBezTo>
                  <a:cubicBezTo>
                    <a:pt x="3122" y="1176"/>
                    <a:pt x="3125" y="1076"/>
                    <a:pt x="3145" y="1056"/>
                  </a:cubicBezTo>
                  <a:cubicBezTo>
                    <a:pt x="3161" y="1040"/>
                    <a:pt x="3187" y="1002"/>
                    <a:pt x="3187" y="1002"/>
                  </a:cubicBezTo>
                  <a:cubicBezTo>
                    <a:pt x="3189" y="932"/>
                    <a:pt x="3189" y="862"/>
                    <a:pt x="3193" y="792"/>
                  </a:cubicBezTo>
                  <a:cubicBezTo>
                    <a:pt x="3195" y="761"/>
                    <a:pt x="3223" y="741"/>
                    <a:pt x="3241" y="720"/>
                  </a:cubicBezTo>
                  <a:cubicBezTo>
                    <a:pt x="3267" y="689"/>
                    <a:pt x="3285" y="639"/>
                    <a:pt x="3295" y="600"/>
                  </a:cubicBezTo>
                  <a:cubicBezTo>
                    <a:pt x="3285" y="465"/>
                    <a:pt x="3283" y="499"/>
                    <a:pt x="3133" y="492"/>
                  </a:cubicBezTo>
                  <a:cubicBezTo>
                    <a:pt x="3040" y="480"/>
                    <a:pt x="3052" y="481"/>
                    <a:pt x="2923" y="486"/>
                  </a:cubicBezTo>
                  <a:cubicBezTo>
                    <a:pt x="2839" y="476"/>
                    <a:pt x="2823" y="450"/>
                    <a:pt x="2761" y="402"/>
                  </a:cubicBezTo>
                  <a:cubicBezTo>
                    <a:pt x="2741" y="386"/>
                    <a:pt x="2708" y="373"/>
                    <a:pt x="2689" y="354"/>
                  </a:cubicBezTo>
                  <a:cubicBezTo>
                    <a:pt x="2672" y="337"/>
                    <a:pt x="2661" y="320"/>
                    <a:pt x="2641" y="306"/>
                  </a:cubicBezTo>
                  <a:cubicBezTo>
                    <a:pt x="2598" y="242"/>
                    <a:pt x="2548" y="187"/>
                    <a:pt x="2473" y="162"/>
                  </a:cubicBezTo>
                  <a:cubicBezTo>
                    <a:pt x="2451" y="155"/>
                    <a:pt x="2419" y="132"/>
                    <a:pt x="2401" y="120"/>
                  </a:cubicBezTo>
                  <a:cubicBezTo>
                    <a:pt x="2395" y="116"/>
                    <a:pt x="2383" y="108"/>
                    <a:pt x="2383" y="108"/>
                  </a:cubicBezTo>
                  <a:cubicBezTo>
                    <a:pt x="2373" y="94"/>
                    <a:pt x="2358" y="65"/>
                    <a:pt x="2341" y="54"/>
                  </a:cubicBezTo>
                  <a:cubicBezTo>
                    <a:pt x="2304" y="29"/>
                    <a:pt x="2294" y="48"/>
                    <a:pt x="2275" y="0"/>
                  </a:cubicBezTo>
                  <a:close/>
                </a:path>
              </a:pathLst>
            </a:custGeom>
            <a:solidFill>
              <a:srgbClr val="FFC000"/>
            </a:solidFill>
            <a:ln>
              <a:noFill/>
            </a:ln>
            <a:effectLs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23" name="Group 186"/>
            <p:cNvGrpSpPr>
              <a:grpSpLocks/>
            </p:cNvGrpSpPr>
            <p:nvPr/>
          </p:nvGrpSpPr>
          <p:grpSpPr bwMode="auto">
            <a:xfrm>
              <a:off x="7735933" y="5264608"/>
              <a:ext cx="596600" cy="171480"/>
              <a:chOff x="1124" y="3535"/>
              <a:chExt cx="2472" cy="767"/>
            </a:xfrm>
            <a:solidFill>
              <a:srgbClr val="E46C0A"/>
            </a:solidFill>
          </p:grpSpPr>
          <p:sp>
            <p:nvSpPr>
              <p:cNvPr id="130" name="Freeform 183"/>
              <p:cNvSpPr>
                <a:spLocks/>
              </p:cNvSpPr>
              <p:nvPr/>
            </p:nvSpPr>
            <p:spPr bwMode="auto">
              <a:xfrm>
                <a:off x="1124" y="3535"/>
                <a:ext cx="2112" cy="767"/>
              </a:xfrm>
              <a:custGeom>
                <a:avLst/>
                <a:gdLst>
                  <a:gd name="T0" fmla="*/ 12 w 2112"/>
                  <a:gd name="T1" fmla="*/ 162 h 767"/>
                  <a:gd name="T2" fmla="*/ 126 w 2112"/>
                  <a:gd name="T3" fmla="*/ 144 h 767"/>
                  <a:gd name="T4" fmla="*/ 126 w 2112"/>
                  <a:gd name="T5" fmla="*/ 72 h 767"/>
                  <a:gd name="T6" fmla="*/ 132 w 2112"/>
                  <a:gd name="T7" fmla="*/ 36 h 767"/>
                  <a:gd name="T8" fmla="*/ 258 w 2112"/>
                  <a:gd name="T9" fmla="*/ 0 h 767"/>
                  <a:gd name="T10" fmla="*/ 354 w 2112"/>
                  <a:gd name="T11" fmla="*/ 6 h 767"/>
                  <a:gd name="T12" fmla="*/ 450 w 2112"/>
                  <a:gd name="T13" fmla="*/ 48 h 767"/>
                  <a:gd name="T14" fmla="*/ 564 w 2112"/>
                  <a:gd name="T15" fmla="*/ 54 h 767"/>
                  <a:gd name="T16" fmla="*/ 780 w 2112"/>
                  <a:gd name="T17" fmla="*/ 36 h 767"/>
                  <a:gd name="T18" fmla="*/ 1032 w 2112"/>
                  <a:gd name="T19" fmla="*/ 54 h 767"/>
                  <a:gd name="T20" fmla="*/ 1230 w 2112"/>
                  <a:gd name="T21" fmla="*/ 48 h 767"/>
                  <a:gd name="T22" fmla="*/ 1410 w 2112"/>
                  <a:gd name="T23" fmla="*/ 78 h 767"/>
                  <a:gd name="T24" fmla="*/ 1464 w 2112"/>
                  <a:gd name="T25" fmla="*/ 78 h 767"/>
                  <a:gd name="T26" fmla="*/ 1632 w 2112"/>
                  <a:gd name="T27" fmla="*/ 72 h 767"/>
                  <a:gd name="T28" fmla="*/ 1764 w 2112"/>
                  <a:gd name="T29" fmla="*/ 96 h 767"/>
                  <a:gd name="T30" fmla="*/ 1818 w 2112"/>
                  <a:gd name="T31" fmla="*/ 132 h 767"/>
                  <a:gd name="T32" fmla="*/ 1902 w 2112"/>
                  <a:gd name="T33" fmla="*/ 156 h 767"/>
                  <a:gd name="T34" fmla="*/ 1974 w 2112"/>
                  <a:gd name="T35" fmla="*/ 186 h 767"/>
                  <a:gd name="T36" fmla="*/ 2076 w 2112"/>
                  <a:gd name="T37" fmla="*/ 192 h 767"/>
                  <a:gd name="T38" fmla="*/ 2082 w 2112"/>
                  <a:gd name="T39" fmla="*/ 288 h 767"/>
                  <a:gd name="T40" fmla="*/ 2112 w 2112"/>
                  <a:gd name="T41" fmla="*/ 342 h 767"/>
                  <a:gd name="T42" fmla="*/ 2022 w 2112"/>
                  <a:gd name="T43" fmla="*/ 378 h 767"/>
                  <a:gd name="T44" fmla="*/ 1986 w 2112"/>
                  <a:gd name="T45" fmla="*/ 390 h 767"/>
                  <a:gd name="T46" fmla="*/ 1944 w 2112"/>
                  <a:gd name="T47" fmla="*/ 444 h 767"/>
                  <a:gd name="T48" fmla="*/ 1908 w 2112"/>
                  <a:gd name="T49" fmla="*/ 456 h 767"/>
                  <a:gd name="T50" fmla="*/ 1872 w 2112"/>
                  <a:gd name="T51" fmla="*/ 510 h 767"/>
                  <a:gd name="T52" fmla="*/ 1680 w 2112"/>
                  <a:gd name="T53" fmla="*/ 678 h 767"/>
                  <a:gd name="T54" fmla="*/ 1590 w 2112"/>
                  <a:gd name="T55" fmla="*/ 696 h 767"/>
                  <a:gd name="T56" fmla="*/ 1398 w 2112"/>
                  <a:gd name="T57" fmla="*/ 726 h 767"/>
                  <a:gd name="T58" fmla="*/ 1320 w 2112"/>
                  <a:gd name="T59" fmla="*/ 726 h 767"/>
                  <a:gd name="T60" fmla="*/ 1200 w 2112"/>
                  <a:gd name="T61" fmla="*/ 708 h 767"/>
                  <a:gd name="T62" fmla="*/ 1116 w 2112"/>
                  <a:gd name="T63" fmla="*/ 690 h 767"/>
                  <a:gd name="T64" fmla="*/ 990 w 2112"/>
                  <a:gd name="T65" fmla="*/ 672 h 767"/>
                  <a:gd name="T66" fmla="*/ 810 w 2112"/>
                  <a:gd name="T67" fmla="*/ 690 h 767"/>
                  <a:gd name="T68" fmla="*/ 624 w 2112"/>
                  <a:gd name="T69" fmla="*/ 666 h 767"/>
                  <a:gd name="T70" fmla="*/ 438 w 2112"/>
                  <a:gd name="T71" fmla="*/ 720 h 767"/>
                  <a:gd name="T72" fmla="*/ 330 w 2112"/>
                  <a:gd name="T73" fmla="*/ 690 h 767"/>
                  <a:gd name="T74" fmla="*/ 294 w 2112"/>
                  <a:gd name="T75" fmla="*/ 678 h 767"/>
                  <a:gd name="T76" fmla="*/ 234 w 2112"/>
                  <a:gd name="T77" fmla="*/ 684 h 767"/>
                  <a:gd name="T78" fmla="*/ 216 w 2112"/>
                  <a:gd name="T79" fmla="*/ 702 h 767"/>
                  <a:gd name="T80" fmla="*/ 186 w 2112"/>
                  <a:gd name="T81" fmla="*/ 708 h 767"/>
                  <a:gd name="T82" fmla="*/ 84 w 2112"/>
                  <a:gd name="T83" fmla="*/ 702 h 767"/>
                  <a:gd name="T84" fmla="*/ 72 w 2112"/>
                  <a:gd name="T85" fmla="*/ 666 h 767"/>
                  <a:gd name="T86" fmla="*/ 78 w 2112"/>
                  <a:gd name="T87" fmla="*/ 636 h 767"/>
                  <a:gd name="T88" fmla="*/ 96 w 2112"/>
                  <a:gd name="T89" fmla="*/ 624 h 767"/>
                  <a:gd name="T90" fmla="*/ 126 w 2112"/>
                  <a:gd name="T91" fmla="*/ 492 h 767"/>
                  <a:gd name="T92" fmla="*/ 108 w 2112"/>
                  <a:gd name="T93" fmla="*/ 426 h 767"/>
                  <a:gd name="T94" fmla="*/ 150 w 2112"/>
                  <a:gd name="T95" fmla="*/ 384 h 767"/>
                  <a:gd name="T96" fmla="*/ 42 w 2112"/>
                  <a:gd name="T97" fmla="*/ 294 h 767"/>
                  <a:gd name="T98" fmla="*/ 18 w 2112"/>
                  <a:gd name="T99" fmla="*/ 258 h 767"/>
                  <a:gd name="T100" fmla="*/ 6 w 2112"/>
                  <a:gd name="T101" fmla="*/ 222 h 767"/>
                  <a:gd name="T102" fmla="*/ 0 w 2112"/>
                  <a:gd name="T103" fmla="*/ 204 h 767"/>
                  <a:gd name="T104" fmla="*/ 12 w 2112"/>
                  <a:gd name="T105" fmla="*/ 162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12" h="767">
                    <a:moveTo>
                      <a:pt x="12" y="162"/>
                    </a:moveTo>
                    <a:cubicBezTo>
                      <a:pt x="57" y="158"/>
                      <a:pt x="86" y="157"/>
                      <a:pt x="126" y="144"/>
                    </a:cubicBezTo>
                    <a:cubicBezTo>
                      <a:pt x="143" y="118"/>
                      <a:pt x="135" y="100"/>
                      <a:pt x="126" y="72"/>
                    </a:cubicBezTo>
                    <a:cubicBezTo>
                      <a:pt x="128" y="60"/>
                      <a:pt x="127" y="47"/>
                      <a:pt x="132" y="36"/>
                    </a:cubicBezTo>
                    <a:cubicBezTo>
                      <a:pt x="144" y="11"/>
                      <a:pt x="235" y="3"/>
                      <a:pt x="258" y="0"/>
                    </a:cubicBezTo>
                    <a:cubicBezTo>
                      <a:pt x="290" y="2"/>
                      <a:pt x="322" y="3"/>
                      <a:pt x="354" y="6"/>
                    </a:cubicBezTo>
                    <a:cubicBezTo>
                      <a:pt x="387" y="9"/>
                      <a:pt x="417" y="44"/>
                      <a:pt x="450" y="48"/>
                    </a:cubicBezTo>
                    <a:cubicBezTo>
                      <a:pt x="488" y="53"/>
                      <a:pt x="526" y="52"/>
                      <a:pt x="564" y="54"/>
                    </a:cubicBezTo>
                    <a:cubicBezTo>
                      <a:pt x="697" y="49"/>
                      <a:pt x="694" y="53"/>
                      <a:pt x="780" y="36"/>
                    </a:cubicBezTo>
                    <a:cubicBezTo>
                      <a:pt x="955" y="41"/>
                      <a:pt x="934" y="30"/>
                      <a:pt x="1032" y="54"/>
                    </a:cubicBezTo>
                    <a:cubicBezTo>
                      <a:pt x="1109" y="44"/>
                      <a:pt x="1142" y="44"/>
                      <a:pt x="1230" y="48"/>
                    </a:cubicBezTo>
                    <a:cubicBezTo>
                      <a:pt x="1291" y="56"/>
                      <a:pt x="1349" y="70"/>
                      <a:pt x="1410" y="78"/>
                    </a:cubicBezTo>
                    <a:cubicBezTo>
                      <a:pt x="1446" y="90"/>
                      <a:pt x="1410" y="81"/>
                      <a:pt x="1464" y="78"/>
                    </a:cubicBezTo>
                    <a:cubicBezTo>
                      <a:pt x="1520" y="75"/>
                      <a:pt x="1576" y="74"/>
                      <a:pt x="1632" y="72"/>
                    </a:cubicBezTo>
                    <a:cubicBezTo>
                      <a:pt x="1687" y="77"/>
                      <a:pt x="1715" y="80"/>
                      <a:pt x="1764" y="96"/>
                    </a:cubicBezTo>
                    <a:cubicBezTo>
                      <a:pt x="1785" y="103"/>
                      <a:pt x="1800" y="120"/>
                      <a:pt x="1818" y="132"/>
                    </a:cubicBezTo>
                    <a:cubicBezTo>
                      <a:pt x="1839" y="146"/>
                      <a:pt x="1877" y="150"/>
                      <a:pt x="1902" y="156"/>
                    </a:cubicBezTo>
                    <a:cubicBezTo>
                      <a:pt x="1929" y="163"/>
                      <a:pt x="1945" y="184"/>
                      <a:pt x="1974" y="186"/>
                    </a:cubicBezTo>
                    <a:cubicBezTo>
                      <a:pt x="2008" y="188"/>
                      <a:pt x="2042" y="190"/>
                      <a:pt x="2076" y="192"/>
                    </a:cubicBezTo>
                    <a:cubicBezTo>
                      <a:pt x="2085" y="229"/>
                      <a:pt x="2068" y="246"/>
                      <a:pt x="2082" y="288"/>
                    </a:cubicBezTo>
                    <a:cubicBezTo>
                      <a:pt x="2089" y="308"/>
                      <a:pt x="2105" y="322"/>
                      <a:pt x="2112" y="342"/>
                    </a:cubicBezTo>
                    <a:cubicBezTo>
                      <a:pt x="2085" y="360"/>
                      <a:pt x="2053" y="368"/>
                      <a:pt x="2022" y="378"/>
                    </a:cubicBezTo>
                    <a:cubicBezTo>
                      <a:pt x="2010" y="382"/>
                      <a:pt x="1986" y="390"/>
                      <a:pt x="1986" y="390"/>
                    </a:cubicBezTo>
                    <a:cubicBezTo>
                      <a:pt x="1970" y="406"/>
                      <a:pt x="1964" y="433"/>
                      <a:pt x="1944" y="444"/>
                    </a:cubicBezTo>
                    <a:cubicBezTo>
                      <a:pt x="1933" y="450"/>
                      <a:pt x="1908" y="456"/>
                      <a:pt x="1908" y="456"/>
                    </a:cubicBezTo>
                    <a:cubicBezTo>
                      <a:pt x="1900" y="479"/>
                      <a:pt x="1883" y="488"/>
                      <a:pt x="1872" y="510"/>
                    </a:cubicBezTo>
                    <a:cubicBezTo>
                      <a:pt x="1841" y="573"/>
                      <a:pt x="1748" y="655"/>
                      <a:pt x="1680" y="678"/>
                    </a:cubicBezTo>
                    <a:cubicBezTo>
                      <a:pt x="1648" y="710"/>
                      <a:pt x="1641" y="702"/>
                      <a:pt x="1590" y="696"/>
                    </a:cubicBezTo>
                    <a:cubicBezTo>
                      <a:pt x="1525" y="674"/>
                      <a:pt x="1461" y="713"/>
                      <a:pt x="1398" y="726"/>
                    </a:cubicBezTo>
                    <a:cubicBezTo>
                      <a:pt x="1371" y="744"/>
                      <a:pt x="1349" y="736"/>
                      <a:pt x="1320" y="726"/>
                    </a:cubicBezTo>
                    <a:cubicBezTo>
                      <a:pt x="1274" y="732"/>
                      <a:pt x="1239" y="734"/>
                      <a:pt x="1200" y="708"/>
                    </a:cubicBezTo>
                    <a:cubicBezTo>
                      <a:pt x="1177" y="673"/>
                      <a:pt x="1161" y="685"/>
                      <a:pt x="1116" y="690"/>
                    </a:cubicBezTo>
                    <a:cubicBezTo>
                      <a:pt x="1081" y="742"/>
                      <a:pt x="1031" y="686"/>
                      <a:pt x="990" y="672"/>
                    </a:cubicBezTo>
                    <a:cubicBezTo>
                      <a:pt x="914" y="676"/>
                      <a:pt x="876" y="679"/>
                      <a:pt x="810" y="690"/>
                    </a:cubicBezTo>
                    <a:cubicBezTo>
                      <a:pt x="748" y="681"/>
                      <a:pt x="684" y="686"/>
                      <a:pt x="624" y="666"/>
                    </a:cubicBezTo>
                    <a:cubicBezTo>
                      <a:pt x="558" y="675"/>
                      <a:pt x="501" y="709"/>
                      <a:pt x="438" y="720"/>
                    </a:cubicBezTo>
                    <a:cubicBezTo>
                      <a:pt x="391" y="767"/>
                      <a:pt x="369" y="729"/>
                      <a:pt x="330" y="690"/>
                    </a:cubicBezTo>
                    <a:cubicBezTo>
                      <a:pt x="321" y="681"/>
                      <a:pt x="294" y="678"/>
                      <a:pt x="294" y="678"/>
                    </a:cubicBezTo>
                    <a:cubicBezTo>
                      <a:pt x="274" y="680"/>
                      <a:pt x="253" y="678"/>
                      <a:pt x="234" y="684"/>
                    </a:cubicBezTo>
                    <a:cubicBezTo>
                      <a:pt x="226" y="686"/>
                      <a:pt x="224" y="698"/>
                      <a:pt x="216" y="702"/>
                    </a:cubicBezTo>
                    <a:cubicBezTo>
                      <a:pt x="207" y="707"/>
                      <a:pt x="196" y="706"/>
                      <a:pt x="186" y="708"/>
                    </a:cubicBezTo>
                    <a:cubicBezTo>
                      <a:pt x="152" y="706"/>
                      <a:pt x="116" y="714"/>
                      <a:pt x="84" y="702"/>
                    </a:cubicBezTo>
                    <a:cubicBezTo>
                      <a:pt x="72" y="698"/>
                      <a:pt x="72" y="666"/>
                      <a:pt x="72" y="666"/>
                    </a:cubicBezTo>
                    <a:cubicBezTo>
                      <a:pt x="74" y="656"/>
                      <a:pt x="73" y="645"/>
                      <a:pt x="78" y="636"/>
                    </a:cubicBezTo>
                    <a:cubicBezTo>
                      <a:pt x="82" y="630"/>
                      <a:pt x="94" y="631"/>
                      <a:pt x="96" y="624"/>
                    </a:cubicBezTo>
                    <a:cubicBezTo>
                      <a:pt x="113" y="548"/>
                      <a:pt x="82" y="536"/>
                      <a:pt x="126" y="492"/>
                    </a:cubicBezTo>
                    <a:cubicBezTo>
                      <a:pt x="112" y="438"/>
                      <a:pt x="119" y="460"/>
                      <a:pt x="108" y="426"/>
                    </a:cubicBezTo>
                    <a:cubicBezTo>
                      <a:pt x="122" y="404"/>
                      <a:pt x="136" y="406"/>
                      <a:pt x="150" y="384"/>
                    </a:cubicBezTo>
                    <a:cubicBezTo>
                      <a:pt x="130" y="324"/>
                      <a:pt x="87" y="324"/>
                      <a:pt x="42" y="294"/>
                    </a:cubicBezTo>
                    <a:cubicBezTo>
                      <a:pt x="22" y="234"/>
                      <a:pt x="55" y="325"/>
                      <a:pt x="18" y="258"/>
                    </a:cubicBezTo>
                    <a:cubicBezTo>
                      <a:pt x="12" y="247"/>
                      <a:pt x="10" y="234"/>
                      <a:pt x="6" y="222"/>
                    </a:cubicBezTo>
                    <a:cubicBezTo>
                      <a:pt x="4" y="216"/>
                      <a:pt x="0" y="204"/>
                      <a:pt x="0" y="204"/>
                    </a:cubicBezTo>
                    <a:cubicBezTo>
                      <a:pt x="12" y="168"/>
                      <a:pt x="37" y="187"/>
                      <a:pt x="12" y="162"/>
                    </a:cubicBezTo>
                    <a:close/>
                  </a:path>
                </a:pathLst>
              </a:custGeom>
              <a:solidFill>
                <a:schemeClr val="bg1">
                  <a:lumMod val="65000"/>
                </a:schemeClr>
              </a:solidFill>
              <a:ln>
                <a:noFill/>
              </a:ln>
              <a:effectLst/>
              <a:extLst>
                <a:ext uri="{91240B29-F687-4F45-9708-019B960494DF}">
                  <a14:hiddenLine xmlns:a14="http://schemas.microsoft.com/office/drawing/2010/main" w="57150" cap="flat" cmpd="sng">
                    <a:solidFill>
                      <a:schemeClr val="folHlink"/>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1" name="Freeform 184"/>
              <p:cNvSpPr>
                <a:spLocks/>
              </p:cNvSpPr>
              <p:nvPr/>
            </p:nvSpPr>
            <p:spPr bwMode="auto">
              <a:xfrm>
                <a:off x="3153" y="4139"/>
                <a:ext cx="390" cy="111"/>
              </a:xfrm>
              <a:custGeom>
                <a:avLst/>
                <a:gdLst>
                  <a:gd name="T0" fmla="*/ 41 w 390"/>
                  <a:gd name="T1" fmla="*/ 48 h 111"/>
                  <a:gd name="T2" fmla="*/ 197 w 390"/>
                  <a:gd name="T3" fmla="*/ 0 h 111"/>
                  <a:gd name="T4" fmla="*/ 389 w 390"/>
                  <a:gd name="T5" fmla="*/ 24 h 111"/>
                  <a:gd name="T6" fmla="*/ 383 w 390"/>
                  <a:gd name="T7" fmla="*/ 48 h 111"/>
                  <a:gd name="T8" fmla="*/ 347 w 390"/>
                  <a:gd name="T9" fmla="*/ 54 h 111"/>
                  <a:gd name="T10" fmla="*/ 281 w 390"/>
                  <a:gd name="T11" fmla="*/ 72 h 111"/>
                  <a:gd name="T12" fmla="*/ 119 w 390"/>
                  <a:gd name="T13" fmla="*/ 102 h 111"/>
                  <a:gd name="T14" fmla="*/ 11 w 390"/>
                  <a:gd name="T15" fmla="*/ 96 h 111"/>
                  <a:gd name="T16" fmla="*/ 41 w 390"/>
                  <a:gd name="T17" fmla="*/ 4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111">
                    <a:moveTo>
                      <a:pt x="41" y="48"/>
                    </a:moveTo>
                    <a:cubicBezTo>
                      <a:pt x="76" y="13"/>
                      <a:pt x="148" y="10"/>
                      <a:pt x="197" y="0"/>
                    </a:cubicBezTo>
                    <a:cubicBezTo>
                      <a:pt x="265" y="3"/>
                      <a:pt x="325" y="3"/>
                      <a:pt x="389" y="24"/>
                    </a:cubicBezTo>
                    <a:cubicBezTo>
                      <a:pt x="387" y="32"/>
                      <a:pt x="390" y="43"/>
                      <a:pt x="383" y="48"/>
                    </a:cubicBezTo>
                    <a:cubicBezTo>
                      <a:pt x="373" y="55"/>
                      <a:pt x="359" y="52"/>
                      <a:pt x="347" y="54"/>
                    </a:cubicBezTo>
                    <a:cubicBezTo>
                      <a:pt x="325" y="58"/>
                      <a:pt x="303" y="66"/>
                      <a:pt x="281" y="72"/>
                    </a:cubicBezTo>
                    <a:cubicBezTo>
                      <a:pt x="228" y="107"/>
                      <a:pt x="186" y="98"/>
                      <a:pt x="119" y="102"/>
                    </a:cubicBezTo>
                    <a:cubicBezTo>
                      <a:pt x="82" y="111"/>
                      <a:pt x="47" y="108"/>
                      <a:pt x="11" y="96"/>
                    </a:cubicBezTo>
                    <a:cubicBezTo>
                      <a:pt x="0" y="63"/>
                      <a:pt x="9" y="61"/>
                      <a:pt x="41" y="48"/>
                    </a:cubicBezTo>
                    <a:close/>
                  </a:path>
                </a:pathLst>
              </a:custGeom>
              <a:solidFill>
                <a:schemeClr val="bg1">
                  <a:lumMod val="75000"/>
                </a:schemeClr>
              </a:solidFill>
              <a:ln>
                <a:noFill/>
              </a:ln>
              <a:effectLst/>
              <a:extLst>
                <a:ext uri="{91240B29-F687-4F45-9708-019B960494DF}">
                  <a14:hiddenLine xmlns:a14="http://schemas.microsoft.com/office/drawing/2010/main" w="57150" cap="flat" cmpd="sng">
                    <a:solidFill>
                      <a:schemeClr val="folHlink"/>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2" name="Freeform 185"/>
              <p:cNvSpPr>
                <a:spLocks/>
              </p:cNvSpPr>
              <p:nvPr/>
            </p:nvSpPr>
            <p:spPr bwMode="auto">
              <a:xfrm>
                <a:off x="3470" y="3851"/>
                <a:ext cx="126" cy="132"/>
              </a:xfrm>
              <a:custGeom>
                <a:avLst/>
                <a:gdLst>
                  <a:gd name="T0" fmla="*/ 12 w 126"/>
                  <a:gd name="T1" fmla="*/ 0 h 132"/>
                  <a:gd name="T2" fmla="*/ 42 w 126"/>
                  <a:gd name="T3" fmla="*/ 54 h 132"/>
                  <a:gd name="T4" fmla="*/ 96 w 126"/>
                  <a:gd name="T5" fmla="*/ 72 h 132"/>
                  <a:gd name="T6" fmla="*/ 84 w 126"/>
                  <a:gd name="T7" fmla="*/ 132 h 132"/>
                  <a:gd name="T8" fmla="*/ 24 w 126"/>
                  <a:gd name="T9" fmla="*/ 126 h 132"/>
                  <a:gd name="T10" fmla="*/ 0 w 126"/>
                  <a:gd name="T11" fmla="*/ 72 h 132"/>
                  <a:gd name="T12" fmla="*/ 12 w 126"/>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26" h="132">
                    <a:moveTo>
                      <a:pt x="12" y="0"/>
                    </a:moveTo>
                    <a:cubicBezTo>
                      <a:pt x="17" y="16"/>
                      <a:pt x="27" y="49"/>
                      <a:pt x="42" y="54"/>
                    </a:cubicBezTo>
                    <a:cubicBezTo>
                      <a:pt x="60" y="60"/>
                      <a:pt x="96" y="72"/>
                      <a:pt x="96" y="72"/>
                    </a:cubicBezTo>
                    <a:cubicBezTo>
                      <a:pt x="116" y="102"/>
                      <a:pt x="126" y="118"/>
                      <a:pt x="84" y="132"/>
                    </a:cubicBezTo>
                    <a:cubicBezTo>
                      <a:pt x="64" y="130"/>
                      <a:pt x="43" y="132"/>
                      <a:pt x="24" y="126"/>
                    </a:cubicBezTo>
                    <a:cubicBezTo>
                      <a:pt x="5" y="120"/>
                      <a:pt x="0" y="72"/>
                      <a:pt x="0" y="72"/>
                    </a:cubicBezTo>
                    <a:cubicBezTo>
                      <a:pt x="3" y="50"/>
                      <a:pt x="12" y="23"/>
                      <a:pt x="12" y="0"/>
                    </a:cubicBezTo>
                    <a:close/>
                  </a:path>
                </a:pathLst>
              </a:custGeom>
              <a:solidFill>
                <a:srgbClr val="005482"/>
              </a:solidFill>
              <a:ln>
                <a:noFill/>
              </a:ln>
              <a:effectLst/>
              <a:extLst>
                <a:ext uri="{91240B29-F687-4F45-9708-019B960494DF}">
                  <a14:hiddenLine xmlns:a14="http://schemas.microsoft.com/office/drawing/2010/main" w="57150" cap="flat" cmpd="sng">
                    <a:solidFill>
                      <a:schemeClr val="folHlink"/>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4" name="Freeform 286"/>
            <p:cNvSpPr>
              <a:spLocks/>
            </p:cNvSpPr>
            <p:nvPr/>
          </p:nvSpPr>
          <p:spPr bwMode="auto">
            <a:xfrm>
              <a:off x="7391811" y="5683638"/>
              <a:ext cx="278536" cy="85777"/>
            </a:xfrm>
            <a:custGeom>
              <a:avLst/>
              <a:gdLst>
                <a:gd name="T0" fmla="*/ 0 w 110"/>
                <a:gd name="T1" fmla="*/ 22 h 75"/>
                <a:gd name="T2" fmla="*/ 26 w 110"/>
                <a:gd name="T3" fmla="*/ 31 h 75"/>
                <a:gd name="T4" fmla="*/ 35 w 110"/>
                <a:gd name="T5" fmla="*/ 44 h 75"/>
                <a:gd name="T6" fmla="*/ 53 w 110"/>
                <a:gd name="T7" fmla="*/ 66 h 75"/>
                <a:gd name="T8" fmla="*/ 66 w 110"/>
                <a:gd name="T9" fmla="*/ 75 h 75"/>
                <a:gd name="T10" fmla="*/ 97 w 110"/>
                <a:gd name="T11" fmla="*/ 58 h 75"/>
                <a:gd name="T12" fmla="*/ 101 w 110"/>
                <a:gd name="T13" fmla="*/ 53 h 75"/>
                <a:gd name="T14" fmla="*/ 110 w 110"/>
                <a:gd name="T15" fmla="*/ 40 h 75"/>
                <a:gd name="T16" fmla="*/ 79 w 110"/>
                <a:gd name="T17" fmla="*/ 18 h 75"/>
                <a:gd name="T18" fmla="*/ 57 w 110"/>
                <a:gd name="T19" fmla="*/ 9 h 75"/>
                <a:gd name="T20" fmla="*/ 35 w 110"/>
                <a:gd name="T21" fmla="*/ 9 h 75"/>
                <a:gd name="T22" fmla="*/ 22 w 110"/>
                <a:gd name="T23" fmla="*/ 0 h 75"/>
                <a:gd name="T24" fmla="*/ 13 w 110"/>
                <a:gd name="T25" fmla="*/ 0 h 75"/>
                <a:gd name="T26" fmla="*/ 8 w 110"/>
                <a:gd name="T27" fmla="*/ 9 h 75"/>
                <a:gd name="T28" fmla="*/ 0 w 110"/>
                <a:gd name="T29" fmla="*/ 22 h 75"/>
                <a:gd name="T30" fmla="*/ 0 w 110"/>
                <a:gd name="T31" fmla="*/ 22 h 75"/>
                <a:gd name="T32" fmla="*/ 0 w 110"/>
                <a:gd name="T33" fmla="*/ 2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75">
                  <a:moveTo>
                    <a:pt x="0" y="22"/>
                  </a:moveTo>
                  <a:lnTo>
                    <a:pt x="26" y="31"/>
                  </a:lnTo>
                  <a:lnTo>
                    <a:pt x="35" y="44"/>
                  </a:lnTo>
                  <a:lnTo>
                    <a:pt x="53" y="66"/>
                  </a:lnTo>
                  <a:lnTo>
                    <a:pt x="66" y="75"/>
                  </a:lnTo>
                  <a:lnTo>
                    <a:pt x="97" y="58"/>
                  </a:lnTo>
                  <a:lnTo>
                    <a:pt x="101" y="53"/>
                  </a:lnTo>
                  <a:lnTo>
                    <a:pt x="110" y="40"/>
                  </a:lnTo>
                  <a:lnTo>
                    <a:pt x="79" y="18"/>
                  </a:lnTo>
                  <a:lnTo>
                    <a:pt x="57" y="9"/>
                  </a:lnTo>
                  <a:lnTo>
                    <a:pt x="35" y="9"/>
                  </a:lnTo>
                  <a:lnTo>
                    <a:pt x="22" y="0"/>
                  </a:lnTo>
                  <a:lnTo>
                    <a:pt x="13" y="0"/>
                  </a:lnTo>
                  <a:lnTo>
                    <a:pt x="8" y="9"/>
                  </a:lnTo>
                  <a:lnTo>
                    <a:pt x="0" y="22"/>
                  </a:lnTo>
                  <a:lnTo>
                    <a:pt x="0" y="22"/>
                  </a:lnTo>
                  <a:lnTo>
                    <a:pt x="0" y="22"/>
                  </a:lnTo>
                  <a:close/>
                </a:path>
              </a:pathLst>
            </a:custGeom>
            <a:solidFill>
              <a:srgbClr val="92D050"/>
            </a:solidFill>
            <a:ln w="5715" cap="flat">
              <a:noFill/>
              <a:prstDash val="solid"/>
              <a:bevel/>
              <a:headEnd/>
              <a:tailEnd/>
            </a:ln>
            <a:effectLst>
              <a:outerShdw blurRad="50800" dist="38100" dir="2700000" algn="tl"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5" name="Freeform 287"/>
            <p:cNvSpPr>
              <a:spLocks/>
            </p:cNvSpPr>
            <p:nvPr/>
          </p:nvSpPr>
          <p:spPr bwMode="auto">
            <a:xfrm>
              <a:off x="7794844" y="5700972"/>
              <a:ext cx="129552" cy="66214"/>
            </a:xfrm>
            <a:custGeom>
              <a:avLst/>
              <a:gdLst>
                <a:gd name="T0" fmla="*/ 26 w 35"/>
                <a:gd name="T1" fmla="*/ 0 h 27"/>
                <a:gd name="T2" fmla="*/ 13 w 35"/>
                <a:gd name="T3" fmla="*/ 0 h 27"/>
                <a:gd name="T4" fmla="*/ 8 w 35"/>
                <a:gd name="T5" fmla="*/ 5 h 27"/>
                <a:gd name="T6" fmla="*/ 0 w 35"/>
                <a:gd name="T7" fmla="*/ 14 h 27"/>
                <a:gd name="T8" fmla="*/ 0 w 35"/>
                <a:gd name="T9" fmla="*/ 27 h 27"/>
                <a:gd name="T10" fmla="*/ 13 w 35"/>
                <a:gd name="T11" fmla="*/ 22 h 27"/>
                <a:gd name="T12" fmla="*/ 26 w 35"/>
                <a:gd name="T13" fmla="*/ 22 h 27"/>
                <a:gd name="T14" fmla="*/ 35 w 35"/>
                <a:gd name="T15" fmla="*/ 22 h 27"/>
                <a:gd name="T16" fmla="*/ 35 w 35"/>
                <a:gd name="T17" fmla="*/ 14 h 27"/>
                <a:gd name="T18" fmla="*/ 26 w 35"/>
                <a:gd name="T19" fmla="*/ 0 h 27"/>
                <a:gd name="T20" fmla="*/ 26 w 35"/>
                <a:gd name="T21" fmla="*/ 0 h 27"/>
                <a:gd name="T22" fmla="*/ 26 w 35"/>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7">
                  <a:moveTo>
                    <a:pt x="26" y="0"/>
                  </a:moveTo>
                  <a:lnTo>
                    <a:pt x="13" y="0"/>
                  </a:lnTo>
                  <a:lnTo>
                    <a:pt x="8" y="5"/>
                  </a:lnTo>
                  <a:lnTo>
                    <a:pt x="0" y="14"/>
                  </a:lnTo>
                  <a:lnTo>
                    <a:pt x="0" y="27"/>
                  </a:lnTo>
                  <a:lnTo>
                    <a:pt x="13" y="22"/>
                  </a:lnTo>
                  <a:lnTo>
                    <a:pt x="26" y="22"/>
                  </a:lnTo>
                  <a:lnTo>
                    <a:pt x="35" y="22"/>
                  </a:lnTo>
                  <a:lnTo>
                    <a:pt x="35" y="14"/>
                  </a:lnTo>
                  <a:lnTo>
                    <a:pt x="26" y="0"/>
                  </a:lnTo>
                  <a:lnTo>
                    <a:pt x="26" y="0"/>
                  </a:lnTo>
                  <a:lnTo>
                    <a:pt x="26" y="0"/>
                  </a:lnTo>
                  <a:close/>
                </a:path>
              </a:pathLst>
            </a:custGeom>
            <a:solidFill>
              <a:srgbClr val="92D050"/>
            </a:solidFill>
            <a:ln w="5715" cap="flat">
              <a:noFill/>
              <a:prstDash val="solid"/>
              <a:bevel/>
              <a:headEnd/>
              <a:tailEnd/>
            </a:ln>
            <a:effectLst>
              <a:outerShdw blurRad="50800" dist="38100" dir="2700000" algn="tl"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6" name="Freeform 288"/>
            <p:cNvSpPr>
              <a:spLocks/>
            </p:cNvSpPr>
            <p:nvPr/>
          </p:nvSpPr>
          <p:spPr bwMode="auto">
            <a:xfrm rot="10800000" flipV="1">
              <a:off x="7477444" y="5925954"/>
              <a:ext cx="446953" cy="90293"/>
            </a:xfrm>
            <a:custGeom>
              <a:avLst/>
              <a:gdLst>
                <a:gd name="T0" fmla="*/ 0 w 110"/>
                <a:gd name="T1" fmla="*/ 22 h 75"/>
                <a:gd name="T2" fmla="*/ 26 w 110"/>
                <a:gd name="T3" fmla="*/ 31 h 75"/>
                <a:gd name="T4" fmla="*/ 35 w 110"/>
                <a:gd name="T5" fmla="*/ 44 h 75"/>
                <a:gd name="T6" fmla="*/ 53 w 110"/>
                <a:gd name="T7" fmla="*/ 66 h 75"/>
                <a:gd name="T8" fmla="*/ 66 w 110"/>
                <a:gd name="T9" fmla="*/ 75 h 75"/>
                <a:gd name="T10" fmla="*/ 97 w 110"/>
                <a:gd name="T11" fmla="*/ 58 h 75"/>
                <a:gd name="T12" fmla="*/ 101 w 110"/>
                <a:gd name="T13" fmla="*/ 53 h 75"/>
                <a:gd name="T14" fmla="*/ 110 w 110"/>
                <a:gd name="T15" fmla="*/ 40 h 75"/>
                <a:gd name="T16" fmla="*/ 79 w 110"/>
                <a:gd name="T17" fmla="*/ 18 h 75"/>
                <a:gd name="T18" fmla="*/ 57 w 110"/>
                <a:gd name="T19" fmla="*/ 9 h 75"/>
                <a:gd name="T20" fmla="*/ 35 w 110"/>
                <a:gd name="T21" fmla="*/ 9 h 75"/>
                <a:gd name="T22" fmla="*/ 22 w 110"/>
                <a:gd name="T23" fmla="*/ 0 h 75"/>
                <a:gd name="T24" fmla="*/ 13 w 110"/>
                <a:gd name="T25" fmla="*/ 0 h 75"/>
                <a:gd name="T26" fmla="*/ 8 w 110"/>
                <a:gd name="T27" fmla="*/ 9 h 75"/>
                <a:gd name="T28" fmla="*/ 0 w 110"/>
                <a:gd name="T29" fmla="*/ 22 h 75"/>
                <a:gd name="T30" fmla="*/ 0 w 110"/>
                <a:gd name="T31" fmla="*/ 22 h 75"/>
                <a:gd name="T32" fmla="*/ 0 w 110"/>
                <a:gd name="T33" fmla="*/ 2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75">
                  <a:moveTo>
                    <a:pt x="0" y="22"/>
                  </a:moveTo>
                  <a:lnTo>
                    <a:pt x="26" y="31"/>
                  </a:lnTo>
                  <a:lnTo>
                    <a:pt x="35" y="44"/>
                  </a:lnTo>
                  <a:lnTo>
                    <a:pt x="53" y="66"/>
                  </a:lnTo>
                  <a:lnTo>
                    <a:pt x="66" y="75"/>
                  </a:lnTo>
                  <a:lnTo>
                    <a:pt x="97" y="58"/>
                  </a:lnTo>
                  <a:lnTo>
                    <a:pt x="101" y="53"/>
                  </a:lnTo>
                  <a:lnTo>
                    <a:pt x="110" y="40"/>
                  </a:lnTo>
                  <a:lnTo>
                    <a:pt x="79" y="18"/>
                  </a:lnTo>
                  <a:lnTo>
                    <a:pt x="57" y="9"/>
                  </a:lnTo>
                  <a:lnTo>
                    <a:pt x="35" y="9"/>
                  </a:lnTo>
                  <a:lnTo>
                    <a:pt x="22" y="0"/>
                  </a:lnTo>
                  <a:lnTo>
                    <a:pt x="13" y="0"/>
                  </a:lnTo>
                  <a:lnTo>
                    <a:pt x="8" y="9"/>
                  </a:lnTo>
                  <a:lnTo>
                    <a:pt x="0" y="22"/>
                  </a:lnTo>
                  <a:lnTo>
                    <a:pt x="0" y="22"/>
                  </a:lnTo>
                  <a:lnTo>
                    <a:pt x="0" y="22"/>
                  </a:lnTo>
                  <a:close/>
                </a:path>
              </a:pathLst>
            </a:custGeom>
            <a:solidFill>
              <a:srgbClr val="92D050"/>
            </a:solidFill>
            <a:ln w="5715" cap="flat">
              <a:noFill/>
              <a:prstDash val="solid"/>
              <a:bevel/>
              <a:headEnd/>
              <a:tailEnd/>
            </a:ln>
            <a:effectLst>
              <a:outerShdw blurRad="50800" dist="38100" dir="2700000" algn="tl"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7" name="Text Box 180"/>
            <p:cNvSpPr txBox="1">
              <a:spLocks noChangeArrowheads="1"/>
            </p:cNvSpPr>
            <p:nvPr/>
          </p:nvSpPr>
          <p:spPr bwMode="auto">
            <a:xfrm>
              <a:off x="7166988" y="5708470"/>
              <a:ext cx="354584" cy="30777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ea typeface="+mn-ea"/>
                  <a:cs typeface="+mn-cs"/>
                </a:rPr>
                <a:t>VI</a:t>
              </a:r>
            </a:p>
          </p:txBody>
        </p:sp>
        <p:sp>
          <p:nvSpPr>
            <p:cNvPr id="128" name="Rectangle 165"/>
            <p:cNvSpPr>
              <a:spLocks noChangeArrowheads="1"/>
            </p:cNvSpPr>
            <p:nvPr/>
          </p:nvSpPr>
          <p:spPr bwMode="auto">
            <a:xfrm flipV="1">
              <a:off x="5228403" y="5566665"/>
              <a:ext cx="1243137" cy="246888"/>
            </a:xfrm>
            <a:prstGeom prst="rect">
              <a:avLst/>
            </a:prstGeom>
            <a:solidFill>
              <a:srgbClr val="92D050"/>
            </a:solidFill>
            <a:ln w="9525">
              <a:solidFill>
                <a:schemeClr val="tx1"/>
              </a:solidFill>
              <a:miter lim="800000"/>
              <a:headEnd/>
              <a:tailEnd/>
            </a:ln>
            <a:effectLst/>
            <a:extLst/>
          </p:spPr>
          <p:txBody>
            <a:bodyPr rot="1080000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000" dirty="0">
                  <a:solidFill>
                    <a:prstClr val="white"/>
                  </a:solidFill>
                  <a:latin typeface="Arial" charset="0"/>
                </a:rPr>
                <a:t>In progress </a:t>
              </a:r>
              <a:endParaRPr kumimoji="0" lang="en-US" sz="10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29" name="Text Box 143"/>
            <p:cNvSpPr txBox="1">
              <a:spLocks noChangeArrowheads="1"/>
            </p:cNvSpPr>
            <p:nvPr/>
          </p:nvSpPr>
          <p:spPr bwMode="auto">
            <a:xfrm>
              <a:off x="7249267" y="1755919"/>
              <a:ext cx="434734" cy="30777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NY</a:t>
              </a:r>
            </a:p>
          </p:txBody>
        </p:sp>
      </p:grpSp>
      <p:sp>
        <p:nvSpPr>
          <p:cNvPr id="177" name="Title 1"/>
          <p:cNvSpPr txBox="1">
            <a:spLocks/>
          </p:cNvSpPr>
          <p:nvPr/>
        </p:nvSpPr>
        <p:spPr>
          <a:xfrm>
            <a:off x="2100188" y="38530"/>
            <a:ext cx="8201556" cy="83481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tx1"/>
                </a:solidFill>
                <a:latin typeface="Trebuchet MS" panose="020B0603020202020204" pitchFamily="34" charset="0"/>
              </a:rPr>
              <a:t>Enterprise </a:t>
            </a:r>
            <a:r>
              <a:rPr kumimoji="0" lang="en-US" sz="3600" b="1" u="none" strike="noStrike" kern="1200" cap="none" spc="0" normalizeH="0" baseline="0" noProof="0" dirty="0">
                <a:ln>
                  <a:noFill/>
                </a:ln>
                <a:solidFill>
                  <a:schemeClr val="tx1"/>
                </a:solidFill>
                <a:effectLst/>
                <a:uLnTx/>
                <a:uFillTx/>
                <a:latin typeface="Trebuchet MS" panose="020B0603020202020204" pitchFamily="34" charset="0"/>
              </a:rPr>
              <a:t>Data Center Consolidation</a:t>
            </a:r>
            <a:endParaRPr lang="en-US" sz="1400" b="1" dirty="0">
              <a:solidFill>
                <a:schemeClr val="tx1"/>
              </a:solidFill>
              <a:latin typeface="Trebuchet MS" panose="020B0603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Trebuchet MS" panose="020B0603020202020204" pitchFamily="34" charset="0"/>
              </a:rPr>
              <a:t>Source</a:t>
            </a:r>
            <a:r>
              <a:rPr lang="en-US" sz="1400" b="1" dirty="0">
                <a:solidFill>
                  <a:schemeClr val="tx1"/>
                </a:solidFill>
                <a:latin typeface="Trebuchet MS" panose="020B0603020202020204" pitchFamily="34" charset="0"/>
              </a:rPr>
              <a:t>: NASCIO 2016 State CIO Survey</a:t>
            </a:r>
            <a:endParaRPr kumimoji="0" lang="en-US" sz="3600" b="1" u="none" strike="noStrike" kern="1200" cap="none" spc="0" normalizeH="0" baseline="0" noProof="0" dirty="0">
              <a:ln>
                <a:noFill/>
              </a:ln>
              <a:solidFill>
                <a:schemeClr val="tx1"/>
              </a:solidFill>
              <a:effectLst/>
              <a:uLnTx/>
              <a:uFillTx/>
              <a:latin typeface="Trebuchet MS" panose="020B0603020202020204" pitchFamily="34" charset="0"/>
            </a:endParaRPr>
          </a:p>
        </p:txBody>
      </p:sp>
      <p:sp>
        <p:nvSpPr>
          <p:cNvPr id="179" name="Rectangle 165"/>
          <p:cNvSpPr>
            <a:spLocks noChangeArrowheads="1"/>
          </p:cNvSpPr>
          <p:nvPr/>
        </p:nvSpPr>
        <p:spPr bwMode="auto">
          <a:xfrm flipV="1">
            <a:off x="6559524" y="6454866"/>
            <a:ext cx="1279798" cy="260935"/>
          </a:xfrm>
          <a:prstGeom prst="rect">
            <a:avLst/>
          </a:prstGeom>
          <a:solidFill>
            <a:srgbClr val="FFC000"/>
          </a:solidFill>
          <a:ln w="9525">
            <a:solidFill>
              <a:schemeClr val="tx1"/>
            </a:solidFill>
            <a:miter lim="800000"/>
            <a:headEnd/>
            <a:tailEnd/>
          </a:ln>
          <a:effectLst/>
          <a:extLst/>
        </p:spPr>
        <p:txBody>
          <a:bodyPr rot="1080000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mn-cs"/>
              </a:rPr>
              <a:t>Planned                           </a:t>
            </a:r>
          </a:p>
        </p:txBody>
      </p:sp>
    </p:spTree>
    <p:extLst>
      <p:ext uri="{BB962C8B-B14F-4D97-AF65-F5344CB8AC3E}">
        <p14:creationId xmlns:p14="http://schemas.microsoft.com/office/powerpoint/2010/main" val="249003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496" y="188752"/>
            <a:ext cx="8876950" cy="1143000"/>
          </a:xfrm>
        </p:spPr>
        <p:txBody>
          <a:bodyPr/>
          <a:lstStyle/>
          <a:p>
            <a:r>
              <a:rPr lang="en-US" sz="3600" b="1" dirty="0"/>
              <a:t>Challenges to Consolidation Initiatives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0284211"/>
              </p:ext>
            </p:extLst>
          </p:nvPr>
        </p:nvGraphicFramePr>
        <p:xfrm>
          <a:off x="926076" y="1331752"/>
          <a:ext cx="1045979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124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FE1C2D4-E4D8-4261-8EA6-D79B2E37D165}"/>
              </a:ext>
            </a:extLst>
          </p:cNvPr>
          <p:cNvPicPr>
            <a:picLocks noChangeAspect="1"/>
          </p:cNvPicPr>
          <p:nvPr/>
        </p:nvPicPr>
        <p:blipFill>
          <a:blip r:embed="rId3"/>
          <a:stretch>
            <a:fillRect/>
          </a:stretch>
        </p:blipFill>
        <p:spPr>
          <a:xfrm>
            <a:off x="1" y="0"/>
            <a:ext cx="12192000" cy="6858000"/>
          </a:xfrm>
          <a:prstGeom prst="rect">
            <a:avLst/>
          </a:prstGeom>
          <a:solidFill>
            <a:schemeClr val="bg1">
              <a:alpha val="25000"/>
            </a:schemeClr>
          </a:solidFill>
        </p:spPr>
      </p:pic>
      <p:sp>
        <p:nvSpPr>
          <p:cNvPr id="2" name="Title 1"/>
          <p:cNvSpPr>
            <a:spLocks noGrp="1"/>
          </p:cNvSpPr>
          <p:nvPr>
            <p:ph type="title"/>
          </p:nvPr>
        </p:nvSpPr>
        <p:spPr>
          <a:xfrm>
            <a:off x="609600" y="0"/>
            <a:ext cx="10972800" cy="1143000"/>
          </a:xfrm>
        </p:spPr>
        <p:txBody>
          <a:bodyPr/>
          <a:lstStyle/>
          <a:p>
            <a:r>
              <a:rPr lang="en-US" sz="3600" b="1" dirty="0"/>
              <a:t>State of Ohio Story: </a:t>
            </a:r>
            <a:br>
              <a:rPr lang="en-US" sz="3600" b="1" dirty="0"/>
            </a:br>
            <a:r>
              <a:rPr lang="en-US" sz="3600" b="1" dirty="0"/>
              <a:t>Consolidation, Optimization, Collaboration</a:t>
            </a:r>
          </a:p>
        </p:txBody>
      </p:sp>
      <p:sp>
        <p:nvSpPr>
          <p:cNvPr id="5" name="TextBox 4"/>
          <p:cNvSpPr txBox="1"/>
          <p:nvPr/>
        </p:nvSpPr>
        <p:spPr>
          <a:xfrm>
            <a:off x="4978400" y="1701801"/>
            <a:ext cx="6096000" cy="461665"/>
          </a:xfrm>
          <a:prstGeom prst="rect">
            <a:avLst/>
          </a:prstGeom>
          <a:noFill/>
        </p:spPr>
        <p:txBody>
          <a:bodyPr wrap="square" rtlCol="0">
            <a:spAutoFit/>
          </a:bodyPr>
          <a:lstStyle/>
          <a:p>
            <a:pPr marL="380990" indent="-380990">
              <a:buFont typeface="Arial" panose="020B0604020202020204" pitchFamily="34" charset="0"/>
              <a:buChar char="•"/>
            </a:pPr>
            <a:endParaRPr lang="en-US" sz="2400" dirty="0"/>
          </a:p>
        </p:txBody>
      </p:sp>
      <p:graphicFrame>
        <p:nvGraphicFramePr>
          <p:cNvPr id="3" name="Diagram 2"/>
          <p:cNvGraphicFramePr/>
          <p:nvPr>
            <p:extLst>
              <p:ext uri="{D42A27DB-BD31-4B8C-83A1-F6EECF244321}">
                <p14:modId xmlns:p14="http://schemas.microsoft.com/office/powerpoint/2010/main" val="250241660"/>
              </p:ext>
            </p:extLst>
          </p:nvPr>
        </p:nvGraphicFramePr>
        <p:xfrm>
          <a:off x="2398644" y="1282148"/>
          <a:ext cx="7646504" cy="5575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34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4694DB5-4A58-4DD2-86F4-ACBEBA694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823"/>
            <a:ext cx="12192000" cy="7814640"/>
          </a:xfrm>
          <a:prstGeom prst="rect">
            <a:avLst/>
          </a:prstGeom>
        </p:spPr>
      </p:pic>
      <p:sp>
        <p:nvSpPr>
          <p:cNvPr id="2" name="Title 1"/>
          <p:cNvSpPr>
            <a:spLocks noGrp="1"/>
          </p:cNvSpPr>
          <p:nvPr>
            <p:ph type="title"/>
          </p:nvPr>
        </p:nvSpPr>
        <p:spPr>
          <a:xfrm>
            <a:off x="1538255" y="86036"/>
            <a:ext cx="8876950" cy="1143000"/>
          </a:xfrm>
        </p:spPr>
        <p:txBody>
          <a:bodyPr/>
          <a:lstStyle/>
          <a:p>
            <a:r>
              <a:rPr lang="en-US" sz="3600" b="1" dirty="0">
                <a:solidFill>
                  <a:schemeClr val="bg1"/>
                </a:solidFill>
              </a:rPr>
              <a:t>Critical Success Factors</a:t>
            </a:r>
            <a:endParaRPr lang="en-US" sz="36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2916370"/>
              </p:ext>
            </p:extLst>
          </p:nvPr>
        </p:nvGraphicFramePr>
        <p:xfrm>
          <a:off x="4161183" y="1331638"/>
          <a:ext cx="779452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2769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496" y="-80809"/>
            <a:ext cx="8229600" cy="1143000"/>
          </a:xfrm>
        </p:spPr>
        <p:txBody>
          <a:bodyPr/>
          <a:lstStyle/>
          <a:p>
            <a:r>
              <a:rPr lang="en-US" sz="3600" b="1" dirty="0"/>
              <a:t>The Success Playbook</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7348150"/>
              </p:ext>
            </p:extLst>
          </p:nvPr>
        </p:nvGraphicFramePr>
        <p:xfrm>
          <a:off x="1325217" y="1062191"/>
          <a:ext cx="7513983" cy="544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xmlns="" id="{E5FE34D8-25BF-4E0D-9C90-FA3885B636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0205" y="2368209"/>
            <a:ext cx="3795782" cy="2568224"/>
          </a:xfrm>
          <a:prstGeom prst="rect">
            <a:avLst/>
          </a:prstGeom>
        </p:spPr>
      </p:pic>
    </p:spTree>
    <p:extLst>
      <p:ext uri="{BB962C8B-B14F-4D97-AF65-F5344CB8AC3E}">
        <p14:creationId xmlns:p14="http://schemas.microsoft.com/office/powerpoint/2010/main" val="2447516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53" y="1895858"/>
            <a:ext cx="12192000" cy="3422073"/>
          </a:xfrm>
          <a:prstGeom prst="rect">
            <a:avLst/>
          </a:prstGeom>
        </p:spPr>
      </p:pic>
      <p:sp>
        <p:nvSpPr>
          <p:cNvPr id="7" name="Rectangle 2"/>
          <p:cNvSpPr txBox="1">
            <a:spLocks noChangeArrowheads="1"/>
          </p:cNvSpPr>
          <p:nvPr/>
        </p:nvSpPr>
        <p:spPr>
          <a:xfrm>
            <a:off x="2838225" y="5715004"/>
            <a:ext cx="7341705" cy="1143001"/>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1219111"/>
            <a:endParaRPr lang="en-US" sz="4000" b="1" dirty="0">
              <a:solidFill>
                <a:prstClr val="black"/>
              </a:solidFill>
            </a:endParaRPr>
          </a:p>
        </p:txBody>
      </p:sp>
      <p:sp>
        <p:nvSpPr>
          <p:cNvPr id="5" name="Rectangle 2"/>
          <p:cNvSpPr>
            <a:spLocks noChangeArrowheads="1"/>
          </p:cNvSpPr>
          <p:nvPr/>
        </p:nvSpPr>
        <p:spPr bwMode="auto">
          <a:xfrm>
            <a:off x="2209801" y="1371690"/>
            <a:ext cx="7772400"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137151" rIns="91433" bIns="137151">
            <a:spAutoFit/>
          </a:bodyPr>
          <a:lstStyle/>
          <a:p>
            <a:pPr marL="342882" indent="-342882" algn="ctr" defTabSz="914354">
              <a:spcBef>
                <a:spcPct val="20000"/>
              </a:spcBef>
            </a:pPr>
            <a:endParaRPr lang="en-US" sz="2400" kern="0" dirty="0">
              <a:solidFill>
                <a:sysClr val="windowText" lastClr="000000"/>
              </a:solidFill>
              <a:latin typeface="Trebuchet MS" pitchFamily="34" charset="0"/>
            </a:endParaRPr>
          </a:p>
        </p:txBody>
      </p:sp>
      <p:sp>
        <p:nvSpPr>
          <p:cNvPr id="6" name="Rectangle 2"/>
          <p:cNvSpPr>
            <a:spLocks noChangeArrowheads="1"/>
          </p:cNvSpPr>
          <p:nvPr/>
        </p:nvSpPr>
        <p:spPr bwMode="auto">
          <a:xfrm>
            <a:off x="2209801" y="1371690"/>
            <a:ext cx="7772400"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137151" rIns="91433" bIns="137151">
            <a:spAutoFit/>
          </a:bodyPr>
          <a:lstStyle/>
          <a:p>
            <a:pPr marL="342882" indent="-342882" algn="ctr" defTabSz="914354">
              <a:spcBef>
                <a:spcPct val="20000"/>
              </a:spcBef>
              <a:defRPr/>
            </a:pPr>
            <a:endParaRPr lang="en-US" sz="2400" kern="0" dirty="0">
              <a:solidFill>
                <a:prstClr val="black"/>
              </a:solidFill>
              <a:latin typeface="Trebuchet MS" pitchFamily="34" charset="0"/>
            </a:endParaRPr>
          </a:p>
        </p:txBody>
      </p:sp>
      <p:sp>
        <p:nvSpPr>
          <p:cNvPr id="9" name="Rectangle 2"/>
          <p:cNvSpPr>
            <a:spLocks noChangeArrowheads="1"/>
          </p:cNvSpPr>
          <p:nvPr/>
        </p:nvSpPr>
        <p:spPr bwMode="auto">
          <a:xfrm>
            <a:off x="914400" y="1828921"/>
            <a:ext cx="10363200" cy="10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1" tIns="182868" rIns="121911" bIns="182868">
            <a:spAutoFit/>
          </a:bodyPr>
          <a:lstStyle/>
          <a:p>
            <a:pPr marL="457189" indent="-457189" algn="ctr">
              <a:spcBef>
                <a:spcPct val="20000"/>
              </a:spcBef>
            </a:pPr>
            <a:endParaRPr lang="en-US" sz="4267" dirty="0">
              <a:latin typeface="Trebuchet MS" pitchFamily="34" charset="0"/>
            </a:endParaRPr>
          </a:p>
        </p:txBody>
      </p:sp>
      <p:sp>
        <p:nvSpPr>
          <p:cNvPr id="12" name="Rectangle 3"/>
          <p:cNvSpPr txBox="1">
            <a:spLocks noChangeArrowheads="1"/>
          </p:cNvSpPr>
          <p:nvPr/>
        </p:nvSpPr>
        <p:spPr bwMode="auto">
          <a:xfrm>
            <a:off x="745050" y="-188208"/>
            <a:ext cx="1120918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n-US" sz="3600" b="1" dirty="0">
                <a:solidFill>
                  <a:schemeClr val="tx1"/>
                </a:solidFill>
                <a:latin typeface="Trebuchet MS" panose="020B0603020202020204" pitchFamily="34" charset="0"/>
              </a:rPr>
              <a:t>What Do We Know? Patterns of Success in States</a:t>
            </a:r>
          </a:p>
        </p:txBody>
      </p:sp>
      <p:graphicFrame>
        <p:nvGraphicFramePr>
          <p:cNvPr id="13" name="Diagram 12"/>
          <p:cNvGraphicFramePr/>
          <p:nvPr>
            <p:extLst>
              <p:ext uri="{D42A27DB-BD31-4B8C-83A1-F6EECF244321}">
                <p14:modId xmlns:p14="http://schemas.microsoft.com/office/powerpoint/2010/main" val="3295854225"/>
              </p:ext>
            </p:extLst>
          </p:nvPr>
        </p:nvGraphicFramePr>
        <p:xfrm>
          <a:off x="1422400" y="889000"/>
          <a:ext cx="9144000" cy="57509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032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022600"/>
            <a:ext cx="12192000" cy="3775488"/>
          </a:xfrm>
          <a:prstGeom prst="rect">
            <a:avLst/>
          </a:prstGeom>
          <a:solidFill>
            <a:schemeClr val="bg1"/>
          </a:solidFill>
        </p:spPr>
      </p:pic>
      <p:sp>
        <p:nvSpPr>
          <p:cNvPr id="7" name="Title 6"/>
          <p:cNvSpPr>
            <a:spLocks noGrp="1"/>
          </p:cNvSpPr>
          <p:nvPr>
            <p:ph type="title"/>
          </p:nvPr>
        </p:nvSpPr>
        <p:spPr>
          <a:xfrm>
            <a:off x="604875" y="584201"/>
            <a:ext cx="10972800" cy="1143001"/>
          </a:xfrm>
        </p:spPr>
        <p:txBody>
          <a:bodyPr/>
          <a:lstStyle/>
          <a:p>
            <a:r>
              <a:rPr lang="en-US" sz="4267" b="1" dirty="0">
                <a:solidFill>
                  <a:prstClr val="black"/>
                </a:solidFill>
                <a:latin typeface="+mn-lt"/>
              </a:rPr>
              <a:t>About NASCIO</a:t>
            </a:r>
            <a:r>
              <a:rPr lang="en-US" b="1" dirty="0">
                <a:solidFill>
                  <a:prstClr val="black"/>
                </a:solidFill>
                <a:latin typeface="+mn-lt"/>
              </a:rPr>
              <a:t/>
            </a:r>
            <a:br>
              <a:rPr lang="en-US" b="1" dirty="0">
                <a:solidFill>
                  <a:prstClr val="black"/>
                </a:solidFill>
                <a:latin typeface="+mn-lt"/>
              </a:rPr>
            </a:br>
            <a:endParaRPr lang="en-US" dirty="0">
              <a:latin typeface="+mn-lt"/>
            </a:endParaRPr>
          </a:p>
        </p:txBody>
      </p:sp>
      <p:sp>
        <p:nvSpPr>
          <p:cNvPr id="8" name="Content Placeholder 7"/>
          <p:cNvSpPr>
            <a:spLocks noGrp="1"/>
          </p:cNvSpPr>
          <p:nvPr>
            <p:ph idx="1"/>
          </p:nvPr>
        </p:nvSpPr>
        <p:spPr>
          <a:xfrm>
            <a:off x="604875" y="1155700"/>
            <a:ext cx="10972800" cy="4525963"/>
          </a:xfrm>
        </p:spPr>
        <p:txBody>
          <a:bodyPr/>
          <a:lstStyle/>
          <a:p>
            <a:pPr>
              <a:buClr>
                <a:srgbClr val="7DA42E"/>
              </a:buClr>
              <a:buFont typeface="Wingdings" pitchFamily="2" charset="2"/>
              <a:buChar char="§"/>
            </a:pPr>
            <a:r>
              <a:rPr lang="en-US" sz="2667" dirty="0">
                <a:solidFill>
                  <a:prstClr val="black"/>
                </a:solidFill>
                <a:latin typeface="+mn-lt"/>
              </a:rPr>
              <a:t>National association representing state chief information officers and information technology executives from the states, territories and D.C. </a:t>
            </a:r>
          </a:p>
          <a:p>
            <a:pPr>
              <a:buClr>
                <a:srgbClr val="7DA42E"/>
              </a:buClr>
              <a:buFont typeface="Wingdings" pitchFamily="2" charset="2"/>
              <a:buChar char="§"/>
            </a:pPr>
            <a:endParaRPr lang="en-US" sz="2667" dirty="0">
              <a:solidFill>
                <a:prstClr val="black"/>
              </a:solidFill>
              <a:latin typeface="+mn-lt"/>
            </a:endParaRPr>
          </a:p>
          <a:p>
            <a:pPr>
              <a:buClr>
                <a:srgbClr val="7DA42E"/>
              </a:buClr>
              <a:buFont typeface="Wingdings" pitchFamily="2" charset="2"/>
              <a:buChar char="§"/>
            </a:pPr>
            <a:r>
              <a:rPr lang="en-US" sz="2667" dirty="0">
                <a:solidFill>
                  <a:prstClr val="black"/>
                </a:solidFill>
                <a:latin typeface="+mn-lt"/>
              </a:rPr>
              <a:t>NASCIO's mission is to foster government excellence through quality business practices, information management, and technology policy.</a:t>
            </a:r>
          </a:p>
          <a:p>
            <a:pPr>
              <a:buClr>
                <a:srgbClr val="7DA42E"/>
              </a:buClr>
              <a:buFont typeface="Wingdings" pitchFamily="2" charset="2"/>
              <a:buChar char="§"/>
            </a:pPr>
            <a:endParaRPr lang="en-US" sz="2667" dirty="0">
              <a:solidFill>
                <a:prstClr val="black"/>
              </a:solidFill>
              <a:latin typeface="+mn-lt"/>
            </a:endParaRPr>
          </a:p>
          <a:p>
            <a:pPr>
              <a:buClr>
                <a:srgbClr val="7DA42E"/>
              </a:buClr>
              <a:buFont typeface="Wingdings" pitchFamily="2" charset="2"/>
              <a:buChar char="§"/>
            </a:pPr>
            <a:r>
              <a:rPr lang="en-US" sz="2667" dirty="0">
                <a:latin typeface="+mn-lt"/>
              </a:rPr>
              <a:t>NASCIO provides members with products and services designed to support the challenging role of the state CIO, stimulate the exchange of information, and promote the adoption of IT best practices and innovations. </a:t>
            </a:r>
            <a:endParaRPr lang="en-US" b="1" dirty="0"/>
          </a:p>
        </p:txBody>
      </p:sp>
      <p:pic>
        <p:nvPicPr>
          <p:cNvPr id="5" name="Content Placeholder 9"/>
          <p:cNvPicPr>
            <a:picLocks noChangeAspect="1"/>
          </p:cNvPicPr>
          <p:nvPr/>
        </p:nvPicPr>
        <p:blipFill rotWithShape="1">
          <a:blip r:embed="rId3">
            <a:extLst>
              <a:ext uri="{28A0092B-C50C-407E-A947-70E740481C1C}">
                <a14:useLocalDpi xmlns:a14="http://schemas.microsoft.com/office/drawing/2010/main" val="0"/>
              </a:ext>
            </a:extLst>
          </a:blip>
          <a:srcRect r="71719"/>
          <a:stretch/>
        </p:blipFill>
        <p:spPr>
          <a:xfrm>
            <a:off x="4984451" y="6172201"/>
            <a:ext cx="647076" cy="674785"/>
          </a:xfrm>
          <a:prstGeom prst="rect">
            <a:avLst/>
          </a:prstGeom>
        </p:spPr>
      </p:pic>
      <p:sp>
        <p:nvSpPr>
          <p:cNvPr id="3" name="TextBox 2"/>
          <p:cNvSpPr txBox="1"/>
          <p:nvPr/>
        </p:nvSpPr>
        <p:spPr>
          <a:xfrm>
            <a:off x="5486400" y="6232260"/>
            <a:ext cx="1886872" cy="461665"/>
          </a:xfrm>
          <a:prstGeom prst="rect">
            <a:avLst/>
          </a:prstGeom>
          <a:noFill/>
        </p:spPr>
        <p:txBody>
          <a:bodyPr wrap="square" rtlCol="0">
            <a:spAutoFit/>
          </a:bodyPr>
          <a:lstStyle/>
          <a:p>
            <a:r>
              <a:rPr lang="en-US" sz="2400" dirty="0"/>
              <a:t>@NASCIO</a:t>
            </a:r>
          </a:p>
        </p:txBody>
      </p:sp>
    </p:spTree>
    <p:extLst>
      <p:ext uri="{BB962C8B-B14F-4D97-AF65-F5344CB8AC3E}">
        <p14:creationId xmlns:p14="http://schemas.microsoft.com/office/powerpoint/2010/main" val="3379438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498600"/>
            <a:ext cx="12192000" cy="3793067"/>
          </a:xfrm>
          <a:prstGeom prst="rect">
            <a:avLst/>
          </a:prstGeom>
        </p:spPr>
      </p:pic>
      <p:graphicFrame>
        <p:nvGraphicFramePr>
          <p:cNvPr id="8" name="Diagram 7"/>
          <p:cNvGraphicFramePr/>
          <p:nvPr>
            <p:extLst>
              <p:ext uri="{D42A27DB-BD31-4B8C-83A1-F6EECF244321}">
                <p14:modId xmlns:p14="http://schemas.microsoft.com/office/powerpoint/2010/main" val="2209005322"/>
              </p:ext>
            </p:extLst>
          </p:nvPr>
        </p:nvGraphicFramePr>
        <p:xfrm>
          <a:off x="2336800" y="289860"/>
          <a:ext cx="7988886" cy="6568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484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tretch>
            <a:fillRect/>
          </a:stretch>
        </p:blipFill>
        <p:spPr>
          <a:xfrm>
            <a:off x="5654181" y="898321"/>
            <a:ext cx="6537820" cy="5288971"/>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2573022066"/>
              </p:ext>
            </p:extLst>
          </p:nvPr>
        </p:nvGraphicFramePr>
        <p:xfrm>
          <a:off x="1727200" y="1044159"/>
          <a:ext cx="6689792" cy="49972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1"/>
          <p:cNvSpPr txBox="1">
            <a:spLocks/>
          </p:cNvSpPr>
          <p:nvPr/>
        </p:nvSpPr>
        <p:spPr>
          <a:xfrm>
            <a:off x="1688353" y="63403"/>
            <a:ext cx="8737600" cy="762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377"/>
            <a:r>
              <a:rPr lang="en-US" sz="4267" b="1" dirty="0">
                <a:solidFill>
                  <a:prstClr val="black"/>
                </a:solidFill>
                <a:latin typeface="Calibri"/>
              </a:rPr>
              <a:t>Top Ten: State CIO Priorities for 2017</a:t>
            </a:r>
          </a:p>
        </p:txBody>
      </p:sp>
      <p:sp>
        <p:nvSpPr>
          <p:cNvPr id="11" name="Text Box 6"/>
          <p:cNvSpPr txBox="1">
            <a:spLocks noChangeArrowheads="1"/>
          </p:cNvSpPr>
          <p:nvPr/>
        </p:nvSpPr>
        <p:spPr bwMode="auto">
          <a:xfrm>
            <a:off x="4281242" y="6477000"/>
            <a:ext cx="3324717" cy="24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7" rIns="91433" bIns="45717">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defTabSz="914377">
              <a:spcBef>
                <a:spcPct val="50000"/>
              </a:spcBef>
            </a:pPr>
            <a:r>
              <a:rPr lang="en-US" sz="1000" dirty="0">
                <a:solidFill>
                  <a:prstClr val="black"/>
                </a:solidFill>
              </a:rPr>
              <a:t>Source: NASCIO State CIO ranking, November 2016</a:t>
            </a: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9542" y="2987265"/>
            <a:ext cx="889921" cy="895855"/>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197" y="3865269"/>
            <a:ext cx="889921" cy="895855"/>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4493" y="4725956"/>
            <a:ext cx="904968" cy="911001"/>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4495" y="1221371"/>
            <a:ext cx="892277" cy="898227"/>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8366" y="2108200"/>
            <a:ext cx="890177" cy="896112"/>
          </a:xfrm>
          <a:prstGeom prst="rect">
            <a:avLst/>
          </a:prstGeom>
        </p:spPr>
      </p:pic>
    </p:spTree>
    <p:extLst>
      <p:ext uri="{BB962C8B-B14F-4D97-AF65-F5344CB8AC3E}">
        <p14:creationId xmlns:p14="http://schemas.microsoft.com/office/powerpoint/2010/main" val="108058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rotWithShape="1">
          <a:blip r:embed="rId3"/>
          <a:srcRect t="991"/>
          <a:stretch/>
        </p:blipFill>
        <p:spPr>
          <a:xfrm>
            <a:off x="457873" y="185531"/>
            <a:ext cx="5269334" cy="6531480"/>
          </a:xfrm>
          <a:prstGeom prst="rect">
            <a:avLst/>
          </a:prstGeom>
        </p:spPr>
      </p:pic>
      <p:sp>
        <p:nvSpPr>
          <p:cNvPr id="8" name="Rounded Rectangle 4"/>
          <p:cNvSpPr/>
          <p:nvPr/>
        </p:nvSpPr>
        <p:spPr>
          <a:xfrm>
            <a:off x="6084518" y="4222822"/>
            <a:ext cx="5750170" cy="1258349"/>
          </a:xfrm>
          <a:prstGeom prst="rect">
            <a:avLst/>
          </a:prstGeom>
          <a:solidFill>
            <a:schemeClr val="bg1">
              <a:alpha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080">
              <a:lnSpc>
                <a:spcPct val="90000"/>
              </a:lnSpc>
              <a:spcAft>
                <a:spcPct val="35000"/>
              </a:spcAft>
            </a:pPr>
            <a:r>
              <a:rPr lang="en-US" sz="2100" b="1" dirty="0">
                <a:solidFill>
                  <a:schemeClr val="tx1"/>
                </a:solidFill>
              </a:rPr>
              <a:t>Consolidation has been on the State CIO Top Ten Priorities list consistently since 2006 </a:t>
            </a:r>
          </a:p>
        </p:txBody>
      </p:sp>
      <p:sp>
        <p:nvSpPr>
          <p:cNvPr id="2" name="Rectangle: Rounded Corners 1"/>
          <p:cNvSpPr/>
          <p:nvPr/>
        </p:nvSpPr>
        <p:spPr>
          <a:xfrm>
            <a:off x="763033" y="2266121"/>
            <a:ext cx="4763124" cy="556592"/>
          </a:xfrm>
          <a:prstGeom prst="roundRect">
            <a:avLst/>
          </a:prstGeom>
          <a:noFill/>
          <a:ln>
            <a:solidFill>
              <a:srgbClr val="005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579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34145-B5CF-4DD3-B4AB-827D8FA1A209}"/>
              </a:ext>
            </a:extLst>
          </p:cNvPr>
          <p:cNvSpPr>
            <a:spLocks noGrp="1"/>
          </p:cNvSpPr>
          <p:nvPr>
            <p:ph type="title"/>
          </p:nvPr>
        </p:nvSpPr>
        <p:spPr>
          <a:xfrm>
            <a:off x="5711687" y="2169700"/>
            <a:ext cx="5565913" cy="2336040"/>
          </a:xfrm>
        </p:spPr>
        <p:txBody>
          <a:bodyPr/>
          <a:lstStyle/>
          <a:p>
            <a:pPr algn="l"/>
            <a:r>
              <a:rPr lang="en-US" sz="3600" dirty="0"/>
              <a:t>Key Findings:</a:t>
            </a:r>
            <a:br>
              <a:rPr lang="en-US" sz="3600" dirty="0"/>
            </a:br>
            <a:r>
              <a:rPr lang="en-US" sz="2400" dirty="0"/>
              <a:t/>
            </a:r>
            <a:br>
              <a:rPr lang="en-US" sz="2400" dirty="0"/>
            </a:br>
            <a:r>
              <a:rPr lang="en-US" sz="2400" i="1" dirty="0"/>
              <a:t>“strong trend towards states consolidating key IT functions and utilizing the shared services model whenever applicable.”</a:t>
            </a:r>
            <a:br>
              <a:rPr lang="en-US" sz="2400" i="1" dirty="0"/>
            </a:br>
            <a:r>
              <a:rPr lang="en-US" sz="2400" i="1" dirty="0"/>
              <a:t/>
            </a:r>
            <a:br>
              <a:rPr lang="en-US" sz="2400" i="1" dirty="0"/>
            </a:br>
            <a:r>
              <a:rPr lang="en-US" sz="2400" i="1" dirty="0"/>
              <a:t>“</a:t>
            </a:r>
            <a:r>
              <a:rPr lang="en-US" sz="2400" dirty="0"/>
              <a:t>most consolidation initiatives were begun in the state CIO’s offices in tandem with either the governor’s office or the state legislature.”</a:t>
            </a:r>
            <a:r>
              <a:rPr lang="en-US" sz="2400" i="1" dirty="0"/>
              <a:t/>
            </a:r>
            <a:br>
              <a:rPr lang="en-US" sz="2400" i="1" dirty="0"/>
            </a:br>
            <a:r>
              <a:rPr lang="en-US" sz="2400" i="1" dirty="0"/>
              <a:t/>
            </a:r>
            <a:br>
              <a:rPr lang="en-US" sz="2400" i="1" dirty="0"/>
            </a:br>
            <a:endParaRPr lang="en-US" sz="2400" i="1" dirty="0"/>
          </a:p>
        </p:txBody>
      </p:sp>
      <p:pic>
        <p:nvPicPr>
          <p:cNvPr id="1026" name="Picture 2" descr="Survey on IT Consolidation and Shared Services in the States: A National Assessment">
            <a:extLst>
              <a:ext uri="{FF2B5EF4-FFF2-40B4-BE49-F238E27FC236}">
                <a16:creationId xmlns:a16="http://schemas.microsoft.com/office/drawing/2014/main" xmlns="" id="{1DC66162-1604-4288-9408-01580AE4B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4" y="596348"/>
            <a:ext cx="4021212" cy="52110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9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1459684" y="140414"/>
            <a:ext cx="9338345" cy="1143000"/>
          </a:xfrm>
        </p:spPr>
        <p:txBody>
          <a:bodyPr/>
          <a:lstStyle/>
          <a:p>
            <a:pPr eaLnBrk="1" hangingPunct="1"/>
            <a:r>
              <a:rPr lang="en-US" sz="3600" b="1" dirty="0"/>
              <a:t>Targets of Enterprise Consolidation</a:t>
            </a:r>
          </a:p>
        </p:txBody>
      </p:sp>
      <p:sp>
        <p:nvSpPr>
          <p:cNvPr id="6" name="Rectangle 5"/>
          <p:cNvSpPr txBox="1">
            <a:spLocks noChangeArrowheads="1"/>
          </p:cNvSpPr>
          <p:nvPr/>
        </p:nvSpPr>
        <p:spPr bwMode="auto">
          <a:xfrm>
            <a:off x="1276525" y="1534486"/>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57177" indent="-457177" algn="l" rtl="0" eaLnBrk="0" fontAlgn="base" hangingPunct="0">
              <a:spcBef>
                <a:spcPct val="20000"/>
              </a:spcBef>
              <a:spcAft>
                <a:spcPct val="0"/>
              </a:spcAft>
              <a:buFont typeface="Arial" charset="0"/>
              <a:buChar char="•"/>
              <a:defRPr sz="4267" kern="1200">
                <a:solidFill>
                  <a:schemeClr val="tx1"/>
                </a:solidFill>
                <a:latin typeface="Trebuchet MS" pitchFamily="34" charset="0"/>
                <a:ea typeface="+mn-ea"/>
                <a:cs typeface="+mn-cs"/>
              </a:defRPr>
            </a:lvl1pPr>
            <a:lvl2pPr marL="990551" indent="-380982" algn="l" rtl="0" eaLnBrk="0" fontAlgn="base" hangingPunct="0">
              <a:spcBef>
                <a:spcPct val="20000"/>
              </a:spcBef>
              <a:spcAft>
                <a:spcPct val="0"/>
              </a:spcAft>
              <a:buFont typeface="Arial" charset="0"/>
              <a:buChar char="–"/>
              <a:defRPr sz="3733" kern="1200">
                <a:solidFill>
                  <a:schemeClr val="tx1"/>
                </a:solidFill>
                <a:latin typeface="Trebuchet MS" pitchFamily="34" charset="0"/>
                <a:ea typeface="+mn-ea"/>
                <a:cs typeface="+mn-cs"/>
              </a:defRPr>
            </a:lvl2pPr>
            <a:lvl3pPr marL="1523923" indent="-304784" algn="l" rtl="0" eaLnBrk="0" fontAlgn="base" hangingPunct="0">
              <a:spcBef>
                <a:spcPct val="20000"/>
              </a:spcBef>
              <a:spcAft>
                <a:spcPct val="0"/>
              </a:spcAft>
              <a:buFont typeface="Arial" charset="0"/>
              <a:buChar char="•"/>
              <a:defRPr sz="3200" kern="1200">
                <a:solidFill>
                  <a:schemeClr val="tx1"/>
                </a:solidFill>
                <a:latin typeface="Trebuchet MS" pitchFamily="34" charset="0"/>
                <a:ea typeface="+mn-ea"/>
                <a:cs typeface="+mn-cs"/>
              </a:defRPr>
            </a:lvl3pPr>
            <a:lvl4pPr marL="2133493" indent="-304784" algn="l" rtl="0" eaLnBrk="0" fontAlgn="base" hangingPunct="0">
              <a:spcBef>
                <a:spcPct val="20000"/>
              </a:spcBef>
              <a:spcAft>
                <a:spcPct val="0"/>
              </a:spcAft>
              <a:buFont typeface="Arial" charset="0"/>
              <a:buChar char="–"/>
              <a:defRPr sz="2667" kern="1200">
                <a:solidFill>
                  <a:schemeClr val="tx1"/>
                </a:solidFill>
                <a:latin typeface="Trebuchet MS" pitchFamily="34" charset="0"/>
                <a:ea typeface="+mn-ea"/>
                <a:cs typeface="+mn-cs"/>
              </a:defRPr>
            </a:lvl4pPr>
            <a:lvl5pPr marL="2743063" indent="-304784" algn="l" rtl="0" eaLnBrk="0" fontAlgn="base" hangingPunct="0">
              <a:spcBef>
                <a:spcPct val="20000"/>
              </a:spcBef>
              <a:spcAft>
                <a:spcPct val="0"/>
              </a:spcAft>
              <a:buFont typeface="Arial" charset="0"/>
              <a:buChar char="»"/>
              <a:defRPr sz="2667" kern="1200">
                <a:solidFill>
                  <a:schemeClr val="tx1"/>
                </a:solidFill>
                <a:latin typeface="Trebuchet MS" pitchFamily="34" charset="0"/>
                <a:ea typeface="+mn-ea"/>
                <a:cs typeface="+mn-cs"/>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eaLnBrk="1" hangingPunct="1">
              <a:buClr>
                <a:srgbClr val="005482"/>
              </a:buClr>
              <a:buFont typeface="Wingdings" pitchFamily="2" charset="2"/>
              <a:buChar char="§"/>
            </a:pPr>
            <a:r>
              <a:rPr lang="en-US" sz="2400" dirty="0">
                <a:highlight>
                  <a:srgbClr val="7EA42C"/>
                </a:highlight>
              </a:rPr>
              <a:t>Data Centers</a:t>
            </a:r>
          </a:p>
          <a:p>
            <a:pPr eaLnBrk="1" hangingPunct="1">
              <a:buClr>
                <a:srgbClr val="005482"/>
              </a:buClr>
              <a:buFont typeface="Wingdings" pitchFamily="2" charset="2"/>
              <a:buChar char="§"/>
            </a:pPr>
            <a:r>
              <a:rPr lang="en-US" sz="2400" dirty="0">
                <a:solidFill>
                  <a:srgbClr val="000000"/>
                </a:solidFill>
              </a:rPr>
              <a:t>E-mail/Collaboration</a:t>
            </a:r>
          </a:p>
          <a:p>
            <a:pPr eaLnBrk="1" hangingPunct="1">
              <a:buClr>
                <a:srgbClr val="005482"/>
              </a:buClr>
              <a:buFont typeface="Wingdings" pitchFamily="2" charset="2"/>
              <a:buChar char="§"/>
            </a:pPr>
            <a:r>
              <a:rPr lang="en-US" sz="2400" dirty="0"/>
              <a:t>Telecom/Networks</a:t>
            </a:r>
          </a:p>
          <a:p>
            <a:pPr eaLnBrk="1" hangingPunct="1">
              <a:buClr>
                <a:srgbClr val="005482"/>
              </a:buClr>
              <a:buFont typeface="Wingdings" pitchFamily="2" charset="2"/>
              <a:buChar char="§"/>
            </a:pPr>
            <a:r>
              <a:rPr lang="en-US" sz="2400" dirty="0"/>
              <a:t>Servers</a:t>
            </a:r>
          </a:p>
          <a:p>
            <a:pPr eaLnBrk="1" hangingPunct="1">
              <a:buClr>
                <a:srgbClr val="005482"/>
              </a:buClr>
              <a:buFont typeface="Wingdings" pitchFamily="2" charset="2"/>
              <a:buChar char="§"/>
            </a:pPr>
            <a:r>
              <a:rPr lang="en-US" sz="2400" dirty="0"/>
              <a:t>Storage</a:t>
            </a:r>
          </a:p>
          <a:p>
            <a:pPr eaLnBrk="1" hangingPunct="1">
              <a:buClr>
                <a:srgbClr val="005482"/>
              </a:buClr>
              <a:buFont typeface="Wingdings" pitchFamily="2" charset="2"/>
              <a:buChar char="§"/>
            </a:pPr>
            <a:r>
              <a:rPr lang="en-US" sz="2400" dirty="0"/>
              <a:t>Desktops</a:t>
            </a:r>
          </a:p>
          <a:p>
            <a:pPr eaLnBrk="1" hangingPunct="1">
              <a:buClr>
                <a:srgbClr val="005482"/>
              </a:buClr>
              <a:buFont typeface="Wingdings" pitchFamily="2" charset="2"/>
              <a:buChar char="§"/>
            </a:pPr>
            <a:r>
              <a:rPr lang="en-US" sz="2400" dirty="0">
                <a:solidFill>
                  <a:srgbClr val="000000"/>
                </a:solidFill>
              </a:rPr>
              <a:t>Content Management</a:t>
            </a:r>
          </a:p>
          <a:p>
            <a:pPr eaLnBrk="1" hangingPunct="1">
              <a:buClr>
                <a:srgbClr val="005482"/>
              </a:buClr>
              <a:buFont typeface="Wingdings" pitchFamily="2" charset="2"/>
              <a:buChar char="§"/>
            </a:pPr>
            <a:r>
              <a:rPr lang="en-US" sz="2400" dirty="0">
                <a:solidFill>
                  <a:srgbClr val="000000"/>
                </a:solidFill>
              </a:rPr>
              <a:t>Security</a:t>
            </a:r>
          </a:p>
          <a:p>
            <a:pPr eaLnBrk="1" hangingPunct="1">
              <a:buClr>
                <a:srgbClr val="005482"/>
              </a:buClr>
              <a:buFont typeface="Wingdings" pitchFamily="2" charset="2"/>
              <a:buChar char="§"/>
            </a:pPr>
            <a:r>
              <a:rPr lang="en-US" sz="2400" dirty="0">
                <a:solidFill>
                  <a:srgbClr val="000000"/>
                </a:solidFill>
              </a:rPr>
              <a:t>Help Desk</a:t>
            </a:r>
          </a:p>
          <a:p>
            <a:pPr eaLnBrk="1" hangingPunct="1">
              <a:buClr>
                <a:srgbClr val="005482"/>
              </a:buClr>
              <a:buFont typeface="Wingdings" pitchFamily="2" charset="2"/>
              <a:buChar char="§"/>
            </a:pPr>
            <a:r>
              <a:rPr lang="en-US" sz="2400" dirty="0"/>
              <a:t>Software Licenses</a:t>
            </a:r>
          </a:p>
          <a:p>
            <a:pPr eaLnBrk="1" hangingPunct="1"/>
            <a:endParaRPr lang="en-US" sz="2400" dirty="0"/>
          </a:p>
        </p:txBody>
      </p:sp>
      <p:sp>
        <p:nvSpPr>
          <p:cNvPr id="7" name="Rectangle 6"/>
          <p:cNvSpPr txBox="1">
            <a:spLocks noChangeArrowheads="1"/>
          </p:cNvSpPr>
          <p:nvPr/>
        </p:nvSpPr>
        <p:spPr>
          <a:xfrm>
            <a:off x="5717796" y="1534486"/>
            <a:ext cx="5573786" cy="4525963"/>
          </a:xfrm>
          <a:prstGeom prst="rect">
            <a:avLst/>
          </a:prstGeom>
        </p:spPr>
        <p:txBody>
          <a:bodyPr/>
          <a:lstStyle>
            <a:lvl1pPr marL="457177" indent="-457177" algn="l" rtl="0" eaLnBrk="0" fontAlgn="base" hangingPunct="0">
              <a:spcBef>
                <a:spcPct val="20000"/>
              </a:spcBef>
              <a:spcAft>
                <a:spcPct val="0"/>
              </a:spcAft>
              <a:buFont typeface="Arial" charset="0"/>
              <a:buChar char="•"/>
              <a:defRPr sz="4267" kern="1200">
                <a:solidFill>
                  <a:schemeClr val="tx1"/>
                </a:solidFill>
                <a:latin typeface="Trebuchet MS" pitchFamily="34" charset="0"/>
                <a:ea typeface="+mn-ea"/>
                <a:cs typeface="+mn-cs"/>
              </a:defRPr>
            </a:lvl1pPr>
            <a:lvl2pPr marL="990551" indent="-380982" algn="l" rtl="0" eaLnBrk="0" fontAlgn="base" hangingPunct="0">
              <a:spcBef>
                <a:spcPct val="20000"/>
              </a:spcBef>
              <a:spcAft>
                <a:spcPct val="0"/>
              </a:spcAft>
              <a:buFont typeface="Arial" charset="0"/>
              <a:buChar char="–"/>
              <a:defRPr sz="3733" kern="1200">
                <a:solidFill>
                  <a:schemeClr val="tx1"/>
                </a:solidFill>
                <a:latin typeface="Trebuchet MS" pitchFamily="34" charset="0"/>
                <a:ea typeface="+mn-ea"/>
                <a:cs typeface="+mn-cs"/>
              </a:defRPr>
            </a:lvl2pPr>
            <a:lvl3pPr marL="1523923" indent="-304784" algn="l" rtl="0" eaLnBrk="0" fontAlgn="base" hangingPunct="0">
              <a:spcBef>
                <a:spcPct val="20000"/>
              </a:spcBef>
              <a:spcAft>
                <a:spcPct val="0"/>
              </a:spcAft>
              <a:buFont typeface="Arial" charset="0"/>
              <a:buChar char="•"/>
              <a:defRPr sz="3200" kern="1200">
                <a:solidFill>
                  <a:schemeClr val="tx1"/>
                </a:solidFill>
                <a:latin typeface="Trebuchet MS" pitchFamily="34" charset="0"/>
                <a:ea typeface="+mn-ea"/>
                <a:cs typeface="+mn-cs"/>
              </a:defRPr>
            </a:lvl3pPr>
            <a:lvl4pPr marL="2133493" indent="-304784" algn="l" rtl="0" eaLnBrk="0" fontAlgn="base" hangingPunct="0">
              <a:spcBef>
                <a:spcPct val="20000"/>
              </a:spcBef>
              <a:spcAft>
                <a:spcPct val="0"/>
              </a:spcAft>
              <a:buFont typeface="Arial" charset="0"/>
              <a:buChar char="–"/>
              <a:defRPr sz="2667" kern="1200">
                <a:solidFill>
                  <a:schemeClr val="tx1"/>
                </a:solidFill>
                <a:latin typeface="Trebuchet MS" pitchFamily="34" charset="0"/>
                <a:ea typeface="+mn-ea"/>
                <a:cs typeface="+mn-cs"/>
              </a:defRPr>
            </a:lvl4pPr>
            <a:lvl5pPr marL="2743063" indent="-304784" algn="l" rtl="0" eaLnBrk="0" fontAlgn="base" hangingPunct="0">
              <a:spcBef>
                <a:spcPct val="20000"/>
              </a:spcBef>
              <a:spcAft>
                <a:spcPct val="0"/>
              </a:spcAft>
              <a:buFont typeface="Arial" charset="0"/>
              <a:buChar char="»"/>
              <a:defRPr sz="2667" kern="1200">
                <a:solidFill>
                  <a:schemeClr val="tx1"/>
                </a:solidFill>
                <a:latin typeface="Trebuchet MS" pitchFamily="34" charset="0"/>
                <a:ea typeface="+mn-ea"/>
                <a:cs typeface="+mn-cs"/>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lvl="1" eaLnBrk="1" hangingPunct="1">
              <a:buClr>
                <a:srgbClr val="005482"/>
              </a:buClr>
              <a:buFont typeface="Wingdings" pitchFamily="2" charset="2"/>
              <a:buChar char="§"/>
            </a:pPr>
            <a:r>
              <a:rPr lang="en-US" sz="2400" dirty="0">
                <a:solidFill>
                  <a:srgbClr val="000000"/>
                </a:solidFill>
              </a:rPr>
              <a:t>Disaster Recovery/Back Up</a:t>
            </a:r>
          </a:p>
          <a:p>
            <a:pPr lvl="1" eaLnBrk="1" hangingPunct="1">
              <a:buClr>
                <a:srgbClr val="005482"/>
              </a:buClr>
              <a:buFont typeface="Wingdings" pitchFamily="2" charset="2"/>
              <a:buChar char="§"/>
            </a:pPr>
            <a:r>
              <a:rPr lang="en-US" sz="2400" dirty="0"/>
              <a:t>Automation Tools</a:t>
            </a:r>
          </a:p>
          <a:p>
            <a:pPr lvl="1" eaLnBrk="1" hangingPunct="1">
              <a:buClr>
                <a:srgbClr val="005482"/>
              </a:buClr>
              <a:buFont typeface="Wingdings" pitchFamily="2" charset="2"/>
              <a:buChar char="§"/>
            </a:pPr>
            <a:r>
              <a:rPr lang="en-US" sz="2400" dirty="0">
                <a:solidFill>
                  <a:srgbClr val="000000"/>
                </a:solidFill>
              </a:rPr>
              <a:t>Application Development</a:t>
            </a:r>
          </a:p>
          <a:p>
            <a:pPr lvl="1" eaLnBrk="1" hangingPunct="1">
              <a:buClr>
                <a:srgbClr val="005482"/>
              </a:buClr>
              <a:buFont typeface="Wingdings" pitchFamily="2" charset="2"/>
              <a:buChar char="§"/>
            </a:pPr>
            <a:r>
              <a:rPr lang="en-US" sz="2400" dirty="0">
                <a:solidFill>
                  <a:srgbClr val="000000"/>
                </a:solidFill>
              </a:rPr>
              <a:t>Business Intelligence/Analytics</a:t>
            </a:r>
          </a:p>
          <a:p>
            <a:pPr lvl="1" eaLnBrk="1" hangingPunct="1">
              <a:buClr>
                <a:srgbClr val="005482"/>
              </a:buClr>
              <a:buFont typeface="Wingdings" pitchFamily="2" charset="2"/>
              <a:buChar char="§"/>
            </a:pPr>
            <a:r>
              <a:rPr lang="en-US" sz="2400" dirty="0">
                <a:solidFill>
                  <a:srgbClr val="000000"/>
                </a:solidFill>
              </a:rPr>
              <a:t>Project Management</a:t>
            </a:r>
          </a:p>
          <a:p>
            <a:pPr lvl="1" eaLnBrk="1" hangingPunct="1">
              <a:buClr>
                <a:srgbClr val="005482"/>
              </a:buClr>
              <a:buFont typeface="Wingdings" pitchFamily="2" charset="2"/>
              <a:buChar char="§"/>
            </a:pPr>
            <a:r>
              <a:rPr lang="en-US" sz="2400" dirty="0">
                <a:solidFill>
                  <a:srgbClr val="000000"/>
                </a:solidFill>
              </a:rPr>
              <a:t>Imaging/Archiving</a:t>
            </a:r>
          </a:p>
          <a:p>
            <a:pPr lvl="1" eaLnBrk="1" hangingPunct="1">
              <a:buClr>
                <a:srgbClr val="005482"/>
              </a:buClr>
              <a:buFont typeface="Wingdings" pitchFamily="2" charset="2"/>
              <a:buChar char="§"/>
            </a:pPr>
            <a:r>
              <a:rPr lang="en-US" sz="2400" dirty="0">
                <a:solidFill>
                  <a:srgbClr val="000000"/>
                </a:solidFill>
              </a:rPr>
              <a:t>Mobile Device Management</a:t>
            </a:r>
          </a:p>
          <a:p>
            <a:pPr lvl="1" eaLnBrk="1" hangingPunct="1">
              <a:buClr>
                <a:srgbClr val="005482"/>
              </a:buClr>
              <a:buFont typeface="Wingdings" pitchFamily="2" charset="2"/>
              <a:buChar char="§"/>
            </a:pPr>
            <a:r>
              <a:rPr lang="en-US" sz="2400" dirty="0">
                <a:solidFill>
                  <a:srgbClr val="000000"/>
                </a:solidFill>
              </a:rPr>
              <a:t>Identity Management</a:t>
            </a:r>
          </a:p>
          <a:p>
            <a:pPr lvl="1" eaLnBrk="1" hangingPunct="1">
              <a:buClr>
                <a:srgbClr val="005482"/>
              </a:buClr>
              <a:buFont typeface="Wingdings" pitchFamily="2" charset="2"/>
              <a:buChar char="§"/>
            </a:pPr>
            <a:r>
              <a:rPr lang="en-US" sz="2400" dirty="0"/>
              <a:t>Contracts</a:t>
            </a:r>
          </a:p>
          <a:p>
            <a:pPr lvl="1" eaLnBrk="1" hangingPunct="1">
              <a:buClr>
                <a:srgbClr val="005482"/>
              </a:buClr>
              <a:buFont typeface="Wingdings" pitchFamily="2" charset="2"/>
              <a:buChar char="§"/>
            </a:pPr>
            <a:r>
              <a:rPr lang="en-US" sz="2400" dirty="0"/>
              <a:t>IT Staff</a:t>
            </a:r>
          </a:p>
          <a:p>
            <a:pPr lvl="1" eaLnBrk="1" hangingPunct="1">
              <a:buClr>
                <a:srgbClr val="005482"/>
              </a:buClr>
              <a:buFont typeface="Wingdings" pitchFamily="2" charset="2"/>
              <a:buChar char="§"/>
            </a:pPr>
            <a:endParaRPr lang="en-US" sz="2400" dirty="0">
              <a:solidFill>
                <a:srgbClr val="000000"/>
              </a:solidFill>
            </a:endParaRPr>
          </a:p>
          <a:p>
            <a:pPr eaLnBrk="1" hangingPunct="1"/>
            <a:endParaRPr lang="en-US" sz="1400" dirty="0"/>
          </a:p>
        </p:txBody>
      </p:sp>
      <p:grpSp>
        <p:nvGrpSpPr>
          <p:cNvPr id="2" name="Group 1"/>
          <p:cNvGrpSpPr/>
          <p:nvPr/>
        </p:nvGrpSpPr>
        <p:grpSpPr>
          <a:xfrm>
            <a:off x="5018608" y="1515591"/>
            <a:ext cx="995706" cy="4544858"/>
            <a:chOff x="5171601" y="1931443"/>
            <a:chExt cx="689720" cy="331168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889" y="3255863"/>
              <a:ext cx="667441" cy="67189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3880" y="3914366"/>
              <a:ext cx="667441" cy="67189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1602" y="4559881"/>
              <a:ext cx="678727" cy="68325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1601" y="1931443"/>
              <a:ext cx="669208" cy="67367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506" y="2596563"/>
              <a:ext cx="667633" cy="672084"/>
            </a:xfrm>
            <a:prstGeom prst="rect">
              <a:avLst/>
            </a:prstGeom>
          </p:spPr>
        </p:pic>
      </p:grpSp>
    </p:spTree>
    <p:extLst>
      <p:ext uri="{BB962C8B-B14F-4D97-AF65-F5344CB8AC3E}">
        <p14:creationId xmlns:p14="http://schemas.microsoft.com/office/powerpoint/2010/main" val="3319617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0808"/>
            <a:ext cx="7878620" cy="4427784"/>
          </a:xfrm>
          <a:prstGeom prst="rect">
            <a:avLst/>
          </a:prstGeom>
        </p:spPr>
      </p:pic>
      <p:sp>
        <p:nvSpPr>
          <p:cNvPr id="9" name="Rectangle 2"/>
          <p:cNvSpPr txBox="1">
            <a:spLocks noChangeArrowheads="1"/>
          </p:cNvSpPr>
          <p:nvPr/>
        </p:nvSpPr>
        <p:spPr bwMode="auto">
          <a:xfrm>
            <a:off x="1363884" y="239253"/>
            <a:ext cx="9144000" cy="685800"/>
          </a:xfrm>
          <a:prstGeom prst="rect">
            <a:avLst/>
          </a:prstGeom>
          <a:noFill/>
          <a:ln>
            <a:noFill/>
          </a:ln>
          <a:extLst>
            <a:ext uri="{909E8E84-426E-40DD-AFC4-6F175D3DCCD1}">
              <a14:hiddenFill xmlns:a14="http://schemas.microsoft.com/office/drawing/2010/main">
                <a:solidFill>
                  <a:srgbClr val="CED5DB"/>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867" kern="1200">
                <a:solidFill>
                  <a:schemeClr val="tx1"/>
                </a:solidFill>
                <a:latin typeface="Trebuchet MS" pitchFamily="34" charset="0"/>
                <a:ea typeface="+mj-ea"/>
                <a:cs typeface="+mj-cs"/>
              </a:defRPr>
            </a:lvl1pPr>
            <a:lvl2pPr algn="ctr" rtl="0" eaLnBrk="0" fontAlgn="base" hangingPunct="0">
              <a:spcBef>
                <a:spcPct val="0"/>
              </a:spcBef>
              <a:spcAft>
                <a:spcPct val="0"/>
              </a:spcAft>
              <a:defRPr sz="5867">
                <a:solidFill>
                  <a:schemeClr val="tx1"/>
                </a:solidFill>
                <a:latin typeface="Trebuchet MS" pitchFamily="34" charset="0"/>
              </a:defRPr>
            </a:lvl2pPr>
            <a:lvl3pPr algn="ctr" rtl="0" eaLnBrk="0" fontAlgn="base" hangingPunct="0">
              <a:spcBef>
                <a:spcPct val="0"/>
              </a:spcBef>
              <a:spcAft>
                <a:spcPct val="0"/>
              </a:spcAft>
              <a:defRPr sz="5867">
                <a:solidFill>
                  <a:schemeClr val="tx1"/>
                </a:solidFill>
                <a:latin typeface="Trebuchet MS" pitchFamily="34" charset="0"/>
              </a:defRPr>
            </a:lvl3pPr>
            <a:lvl4pPr algn="ctr" rtl="0" eaLnBrk="0" fontAlgn="base" hangingPunct="0">
              <a:spcBef>
                <a:spcPct val="0"/>
              </a:spcBef>
              <a:spcAft>
                <a:spcPct val="0"/>
              </a:spcAft>
              <a:defRPr sz="5867">
                <a:solidFill>
                  <a:schemeClr val="tx1"/>
                </a:solidFill>
                <a:latin typeface="Trebuchet MS" pitchFamily="34" charset="0"/>
              </a:defRPr>
            </a:lvl4pPr>
            <a:lvl5pPr algn="ctr" rtl="0" eaLnBrk="0" fontAlgn="base" hangingPunct="0">
              <a:spcBef>
                <a:spcPct val="0"/>
              </a:spcBef>
              <a:spcAft>
                <a:spcPct val="0"/>
              </a:spcAft>
              <a:defRPr sz="5867">
                <a:solidFill>
                  <a:schemeClr val="tx1"/>
                </a:solidFill>
                <a:latin typeface="Trebuchet MS" pitchFamily="34" charset="0"/>
              </a:defRPr>
            </a:lvl5pPr>
            <a:lvl6pPr marL="609570" algn="ctr" rtl="0" fontAlgn="base">
              <a:spcBef>
                <a:spcPct val="0"/>
              </a:spcBef>
              <a:spcAft>
                <a:spcPct val="0"/>
              </a:spcAft>
              <a:defRPr sz="5867">
                <a:solidFill>
                  <a:schemeClr val="tx1"/>
                </a:solidFill>
                <a:latin typeface="Calibri" pitchFamily="34" charset="0"/>
              </a:defRPr>
            </a:lvl6pPr>
            <a:lvl7pPr marL="1219139" algn="ctr" rtl="0" fontAlgn="base">
              <a:spcBef>
                <a:spcPct val="0"/>
              </a:spcBef>
              <a:spcAft>
                <a:spcPct val="0"/>
              </a:spcAft>
              <a:defRPr sz="5867">
                <a:solidFill>
                  <a:schemeClr val="tx1"/>
                </a:solidFill>
                <a:latin typeface="Calibri" pitchFamily="34" charset="0"/>
              </a:defRPr>
            </a:lvl7pPr>
            <a:lvl8pPr marL="1828709" algn="ctr" rtl="0" fontAlgn="base">
              <a:spcBef>
                <a:spcPct val="0"/>
              </a:spcBef>
              <a:spcAft>
                <a:spcPct val="0"/>
              </a:spcAft>
              <a:defRPr sz="5867">
                <a:solidFill>
                  <a:schemeClr val="tx1"/>
                </a:solidFill>
                <a:latin typeface="Calibri" pitchFamily="34" charset="0"/>
              </a:defRPr>
            </a:lvl8pPr>
            <a:lvl9pPr marL="2438278" algn="ctr" rtl="0" fontAlgn="base">
              <a:spcBef>
                <a:spcPct val="0"/>
              </a:spcBef>
              <a:spcAft>
                <a:spcPct val="0"/>
              </a:spcAft>
              <a:defRPr sz="5867">
                <a:solidFill>
                  <a:schemeClr val="tx1"/>
                </a:solidFill>
                <a:latin typeface="Calibri" pitchFamily="34" charset="0"/>
              </a:defRPr>
            </a:lvl9pPr>
          </a:lstStyle>
          <a:p>
            <a:pPr eaLnBrk="1" hangingPunct="1"/>
            <a:r>
              <a:rPr lang="en-US" sz="3600" b="1" dirty="0"/>
              <a:t>Rationale for IT Consolidation</a:t>
            </a:r>
          </a:p>
        </p:txBody>
      </p:sp>
      <p:graphicFrame>
        <p:nvGraphicFramePr>
          <p:cNvPr id="6" name="Diagram 5"/>
          <p:cNvGraphicFramePr/>
          <p:nvPr>
            <p:extLst>
              <p:ext uri="{D42A27DB-BD31-4B8C-83A1-F6EECF244321}">
                <p14:modId xmlns:p14="http://schemas.microsoft.com/office/powerpoint/2010/main" val="3913533182"/>
              </p:ext>
            </p:extLst>
          </p:nvPr>
        </p:nvGraphicFramePr>
        <p:xfrm>
          <a:off x="3299791" y="1035097"/>
          <a:ext cx="7553739" cy="5431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11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643" y="417252"/>
            <a:ext cx="4613945" cy="1143000"/>
          </a:xfrm>
        </p:spPr>
        <p:txBody>
          <a:bodyPr/>
          <a:lstStyle/>
          <a:p>
            <a:r>
              <a:rPr lang="en-US" sz="3600" b="1" dirty="0"/>
              <a:t>Status of Infrastructure Consolidation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469" y="2100051"/>
            <a:ext cx="3392557" cy="4390367"/>
          </a:xfrm>
          <a:prstGeom prst="rect">
            <a:avLst/>
          </a:prstGeom>
          <a:ln>
            <a:noFill/>
          </a:ln>
          <a:effectLst>
            <a:outerShdw blurRad="254000" dist="139700" dir="2700000" algn="tl" rotWithShape="0">
              <a:srgbClr val="333333">
                <a:alpha val="65000"/>
              </a:srgbClr>
            </a:outerShdw>
          </a:effectLst>
        </p:spPr>
      </p:pic>
      <p:grpSp>
        <p:nvGrpSpPr>
          <p:cNvPr id="4" name="Group 3"/>
          <p:cNvGrpSpPr/>
          <p:nvPr/>
        </p:nvGrpSpPr>
        <p:grpSpPr>
          <a:xfrm>
            <a:off x="5673044" y="179694"/>
            <a:ext cx="4409337" cy="6499402"/>
            <a:chOff x="5676882" y="0"/>
            <a:chExt cx="4111622" cy="6297472"/>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0134"/>
            <a:stretch/>
          </p:blipFill>
          <p:spPr>
            <a:xfrm>
              <a:off x="7163476" y="0"/>
              <a:ext cx="2625028" cy="6297472"/>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7832"/>
            <a:stretch/>
          </p:blipFill>
          <p:spPr>
            <a:xfrm>
              <a:off x="5676882" y="0"/>
              <a:ext cx="1459684" cy="6297472"/>
            </a:xfrm>
            <a:prstGeom prst="rect">
              <a:avLst/>
            </a:prstGeom>
          </p:spPr>
        </p:pic>
      </p:grpSp>
      <p:sp>
        <p:nvSpPr>
          <p:cNvPr id="7" name="Rectangle: Rounded Corners 6"/>
          <p:cNvSpPr/>
          <p:nvPr/>
        </p:nvSpPr>
        <p:spPr>
          <a:xfrm>
            <a:off x="5711716" y="1560252"/>
            <a:ext cx="4370665" cy="342439"/>
          </a:xfrm>
          <a:prstGeom prst="roundRect">
            <a:avLst/>
          </a:prstGeom>
          <a:noFill/>
          <a:ln>
            <a:solidFill>
              <a:srgbClr val="005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46839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469FD4522A84D87AD37A86341F884" ma:contentTypeVersion="1" ma:contentTypeDescription="Create a new document." ma:contentTypeScope="" ma:versionID="60899da3d57f6281d5bc9f0b8143090d">
  <xsd:schema xmlns:xsd="http://www.w3.org/2001/XMLSchema" xmlns:p="http://schemas.microsoft.com/office/2006/metadata/properties" xmlns:ns1="http://schemas.microsoft.com/sharepoint/v3" targetNamespace="http://schemas.microsoft.com/office/2006/metadata/properties" ma:root="true" ma:fieldsID="345cfbf025b681243c502e9db4308b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8BF1222-286A-4FE8-A38D-37DEE81969EF}"/>
</file>

<file path=customXml/itemProps2.xml><?xml version="1.0" encoding="utf-8"?>
<ds:datastoreItem xmlns:ds="http://schemas.openxmlformats.org/officeDocument/2006/customXml" ds:itemID="{3178C782-77CE-44DE-965A-56424748B1BE}"/>
</file>

<file path=customXml/itemProps3.xml><?xml version="1.0" encoding="utf-8"?>
<ds:datastoreItem xmlns:ds="http://schemas.openxmlformats.org/officeDocument/2006/customXml" ds:itemID="{AD7EF51C-974E-43B8-935E-A63347B36A9F}"/>
</file>

<file path=docProps/app.xml><?xml version="1.0" encoding="utf-8"?>
<Properties xmlns="http://schemas.openxmlformats.org/officeDocument/2006/extended-properties" xmlns:vt="http://schemas.openxmlformats.org/officeDocument/2006/docPropsVTypes">
  <TotalTime>1492</TotalTime>
  <Words>734</Words>
  <Application>Microsoft Office PowerPoint</Application>
  <PresentationFormat>Widescreen</PresentationFormat>
  <Paragraphs>167</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Trebuchet MS</vt:lpstr>
      <vt:lpstr>Wingdings</vt:lpstr>
      <vt:lpstr>1_Office Theme</vt:lpstr>
      <vt:lpstr>PowerPoint Presentation</vt:lpstr>
      <vt:lpstr>About NASCIO </vt:lpstr>
      <vt:lpstr>PowerPoint Presentation</vt:lpstr>
      <vt:lpstr>PowerPoint Presentation</vt:lpstr>
      <vt:lpstr>PowerPoint Presentation</vt:lpstr>
      <vt:lpstr>Key Findings:  “strong trend towards states consolidating key IT functions and utilizing the shared services model whenever applicable.”  “most consolidation initiatives were begun in the state CIO’s offices in tandem with either the governor’s office or the state legislature.”  </vt:lpstr>
      <vt:lpstr>Targets of Enterprise Consolidation</vt:lpstr>
      <vt:lpstr>PowerPoint Presentation</vt:lpstr>
      <vt:lpstr>Status of Infrastructure Consolidation</vt:lpstr>
      <vt:lpstr>PowerPoint Presentation</vt:lpstr>
      <vt:lpstr>Challenges to Consolidation Initiatives</vt:lpstr>
      <vt:lpstr>State of Ohio Story:  Consolidation, Optimization, Collaboration</vt:lpstr>
      <vt:lpstr>Critical Success Factors</vt:lpstr>
      <vt:lpstr>The Success Playbook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Rationale for Consolidation</dc:title>
  <dc:creator>Doug Robinson</dc:creator>
  <cp:lastModifiedBy>Scott Utley</cp:lastModifiedBy>
  <cp:revision>63</cp:revision>
  <dcterms:created xsi:type="dcterms:W3CDTF">2014-09-09T11:41:30Z</dcterms:created>
  <dcterms:modified xsi:type="dcterms:W3CDTF">2017-06-29T17:54:52Z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0x010100BF3469FD4522A84D87AD37A86341F884</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